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8"/>
    <p:restoredTop sz="94715"/>
  </p:normalViewPr>
  <p:slideViewPr>
    <p:cSldViewPr snapToGrid="0">
      <p:cViewPr varScale="1">
        <p:scale>
          <a:sx n="81" d="100"/>
          <a:sy n="81" d="100"/>
        </p:scale>
        <p:origin x="240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AEF9B-C96C-4EB9-8C0E-6932F19AED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256E2C7-6CDA-412F-9065-FB40C79FA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1F01C6-D800-4ABD-92E1-D2A715B5F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7833C17-BE1A-437F-B213-5A0FF327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265F452-06F4-4E1F-B9BE-04A50975A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3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0063A-E3C0-483C-8CE2-C229CE3F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7271643-64D1-4336-9E1F-80DC75094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47E7BBE-36AC-435E-B34A-2A2163148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3BADA2-EE94-4960-AB95-8D8A9F224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17F15A4-8B28-4A8C-A262-DEB0A797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853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2333B01-F083-47DA-9711-D4C4F3DCAE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E77C5E8-1EB5-4580-9D1E-699310433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9829EA7-D730-4468-9E40-D81E20A4C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3F150AF-1AC3-491B-9234-EB9A3D30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1B36C0-CE4A-446F-B182-F7E1E8D46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748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80F2B0-E2B5-46CF-9329-B3C9BA3FB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A61725A-A955-47EB-A104-614AECAB1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A328FC-E60A-40A3-8BB1-E9931CA4B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B663D57-3C3A-424E-A63D-679A392F1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5C3D09C-5989-4D40-BEAD-24EA41D0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97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10AF1F-7569-4DF0-B618-D9EF7B859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8F059B6-B33D-434E-801E-F133DA872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745D2B-2E3D-4917-9BC0-A16EC23E9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C781101-CA99-4B56-B338-30457680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0E8F32-B01E-4EDE-BAD1-1C96B4BC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232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C70DA-11BF-47DC-A8C7-CBFCCB87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2B01DE-A573-47A3-857B-4A8E49AD0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E0116D5-81CB-4158-825F-A7383157B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1744B3F-C82F-4673-87C0-642E96ED6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A4318B-C2F7-40AE-BD75-793B26836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EA76D97-7932-4FC2-8A17-99483408B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01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BB523-C761-4583-8D41-DDA341DEB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9FB26C4-D7F8-49A6-87A7-089BB8646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29B1EA3-71C6-40D5-94B4-55679778B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747161-B4BA-4E18-BB43-2D1294BC5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242661D-A549-4BA8-8C43-DBF4DFCBD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564C12F-DC60-46FE-A0C9-F9C35FC8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74C06A4-3053-4663-89E0-BEB6AB371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034A260-65D5-4AB9-9F4F-C7713037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600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0A1F2-6B55-423D-834D-D855B92ED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773AF9B-4BDA-4C99-BE08-A231CF780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CEFD80B-ADD4-454B-A304-2DCAF2FFD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602D52E-33B1-4B0B-AC3B-EBC9A7BF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547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BFCA62-0B85-495A-8A5A-2BF588871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0D5C63A-CBE5-4264-849F-23370B5D2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88793C6-A027-434D-B6E7-212DF4E05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7584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4B219-A02D-4525-AF62-466050E8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FEE35CD-C6F2-475C-9220-FF0BADAF5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52D275E-3D3E-48BE-A15A-C9E8C8553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5ED7ED3-6355-409A-B913-03F0F08D0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E37F63D-8A08-4577-AB0F-72A22B77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5AB553A-3E67-4259-BC2E-3C3CABED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723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DFBB6-9F1F-427D-A7F0-3C0A86100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BBC2C37-4F2A-4270-B1CE-D4C9C1BDF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1C79F9A-EC41-462D-A707-66A99B24E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5AE2370-03C6-469C-A785-C002D8BCD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F010-543C-4BB6-BAE0-0C0765BD07E7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A40F060-F1B8-42E0-8051-8E5E3A86A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FA307F7-E189-4B86-9E0D-CE588021C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19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D635565-8763-4E9F-8FEC-BD37E2AC6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30076D4-4A8F-4C45-8327-49D7D3AB3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A3BF-BBC6-4592-8ABA-0F1DECB99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6F010-543C-4BB6-BAE0-0C0765BD07E7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E00039-992B-4600-9B7B-40C8D7A4E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F5E9D83-4A47-4E14-9033-B8F45A589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201C2-1FF2-4AB4-80A6-2D6CFFFD3F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675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tags" Target="../tags/tag2.xml"/><Relationship Id="rId16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microsoft.com/office/2007/relationships/hdphoto" Target="../media/hdphoto1.wdp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45439"/>
          </a:xfrm>
          <a:prstGeom prst="rect">
            <a:avLst/>
          </a:prstGeom>
        </p:spPr>
      </p:pic>
      <p:pic>
        <p:nvPicPr>
          <p:cNvPr id="48129" name="Рисунок 2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18944"/>
          <a:stretch/>
        </p:blipFill>
        <p:spPr bwMode="auto">
          <a:xfrm>
            <a:off x="-191606" y="116841"/>
            <a:ext cx="12383606" cy="674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8470" y="2451294"/>
            <a:ext cx="1284992" cy="1284992"/>
          </a:xfrm>
          <a:prstGeom prst="rect">
            <a:avLst/>
          </a:prstGeom>
        </p:spPr>
      </p:pic>
      <p:graphicFrame>
        <p:nvGraphicFramePr>
          <p:cNvPr id="5" name="Таблица 4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8488808"/>
              </p:ext>
            </p:extLst>
          </p:nvPr>
        </p:nvGraphicFramePr>
        <p:xfrm>
          <a:off x="2331781" y="2361449"/>
          <a:ext cx="2192210" cy="1448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44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Е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 dirty="0">
                          <a:solidFill>
                            <a:schemeClr val="tx1"/>
                          </a:solidFill>
                        </a:rPr>
                        <a:t>П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4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91152">
            <a:off x="8680853" y="981778"/>
            <a:ext cx="1357418" cy="101806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7037" y="2433558"/>
            <a:ext cx="1211186" cy="1192013"/>
          </a:xfrm>
          <a:prstGeom prst="rect">
            <a:avLst/>
          </a:prstGeom>
        </p:spPr>
      </p:pic>
      <p:graphicFrame>
        <p:nvGraphicFramePr>
          <p:cNvPr id="10" name="Таблица 9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6773843"/>
              </p:ext>
            </p:extLst>
          </p:nvPr>
        </p:nvGraphicFramePr>
        <p:xfrm>
          <a:off x="6531315" y="2502970"/>
          <a:ext cx="2162622" cy="1206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57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Р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О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О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Н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27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52870664"/>
              </p:ext>
            </p:extLst>
          </p:nvPr>
        </p:nvGraphicFramePr>
        <p:xfrm>
          <a:off x="6531315" y="853564"/>
          <a:ext cx="2174850" cy="130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49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341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rgbClr val="FF0000"/>
                          </a:solidFill>
                        </a:rPr>
                        <a:t>Я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>
                          <a:solidFill>
                            <a:schemeClr val="tx1"/>
                          </a:solidFill>
                        </a:rPr>
                        <a:t>Ш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>
                          <a:solidFill>
                            <a:schemeClr val="tx1"/>
                          </a:solidFill>
                        </a:rPr>
                        <a:t>П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chemeClr val="tx1"/>
                          </a:solidFill>
                        </a:rPr>
                        <a:t>Л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416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26534718"/>
              </p:ext>
            </p:extLst>
          </p:nvPr>
        </p:nvGraphicFramePr>
        <p:xfrm>
          <a:off x="2324671" y="730207"/>
          <a:ext cx="219932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98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14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>
                          <a:solidFill>
                            <a:schemeClr val="tx1"/>
                          </a:solidFill>
                        </a:rPr>
                        <a:t>П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>
                          <a:solidFill>
                            <a:schemeClr val="tx1"/>
                          </a:solidFill>
                        </a:rPr>
                        <a:t>Ш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4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062765">
            <a:off x="4635594" y="838034"/>
            <a:ext cx="1064504" cy="106450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794313" y="1435056"/>
            <a:ext cx="356555" cy="511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370445" y="1471518"/>
            <a:ext cx="348619" cy="474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4000" b="1" dirty="0">
                <a:solidFill>
                  <a:schemeClr val="tx1"/>
                </a:solidFill>
              </a:rPr>
              <a:t>Ш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60718" y="1454598"/>
            <a:ext cx="356555" cy="511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745257" y="1430088"/>
            <a:ext cx="281119" cy="545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164245" y="1471519"/>
            <a:ext cx="293529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370848" y="3168539"/>
            <a:ext cx="372406" cy="552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850678" y="3139201"/>
            <a:ext cx="335499" cy="570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253476" y="3190316"/>
            <a:ext cx="341709" cy="503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660054" y="3166056"/>
            <a:ext cx="376795" cy="570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131155" y="3166056"/>
            <a:ext cx="379571" cy="570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559587" y="1583517"/>
            <a:ext cx="362270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Ш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993898" y="1557090"/>
            <a:ext cx="362270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439049" y="1571625"/>
            <a:ext cx="337822" cy="540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898641" y="1556385"/>
            <a:ext cx="330334" cy="540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312947" y="1556385"/>
            <a:ext cx="380990" cy="570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559587" y="3190316"/>
            <a:ext cx="296186" cy="503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921857" y="3234304"/>
            <a:ext cx="296186" cy="391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292166" y="3209925"/>
            <a:ext cx="293766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39" name="Прямоугольник 38"/>
          <p:cNvSpPr/>
          <p:nvPr/>
        </p:nvSpPr>
        <p:spPr>
          <a:xfrm flipV="1">
            <a:off x="7649223" y="3209924"/>
            <a:ext cx="249418" cy="483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994208" y="3209924"/>
            <a:ext cx="318739" cy="488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360665" y="3244967"/>
            <a:ext cx="296186" cy="410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rgbClr val="FF0000"/>
                </a:solidFill>
              </a:rPr>
              <a:t>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F86C11D-FDD8-45A7-AA80-C28CF65285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280"/>
            <a:ext cx="1138678" cy="1033710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0442DE2-1DF1-17C6-0ACF-C5319BF061BD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928207"/>
              </p:ext>
            </p:extLst>
          </p:nvPr>
        </p:nvGraphicFramePr>
        <p:xfrm>
          <a:off x="2343019" y="4161507"/>
          <a:ext cx="216262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57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В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О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П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27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4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3600" b="1" dirty="0">
                          <a:solidFill>
                            <a:srgbClr val="FF0000"/>
                          </a:solidFill>
                        </a:rPr>
                        <a:t> 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36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36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Рисунок 14" descr="Изображение выглядит как зарисовка, рисунок, мультфильм, графическая встав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AD04F7C-873F-1123-D30A-6B6FE9A4878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016" y="4066392"/>
            <a:ext cx="1485900" cy="1485900"/>
          </a:xfrm>
          <a:prstGeom prst="rect">
            <a:avLst/>
          </a:prstGeom>
        </p:spPr>
      </p:pic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55EB0673-7181-7278-C00B-EB11AE1210B2}"/>
              </a:ext>
            </a:extLst>
          </p:cNvPr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580439875"/>
              </p:ext>
            </p:extLst>
          </p:nvPr>
        </p:nvGraphicFramePr>
        <p:xfrm>
          <a:off x="6559587" y="4026696"/>
          <a:ext cx="209726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4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710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dirty="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 dirty="0">
                          <a:solidFill>
                            <a:schemeClr val="tx1"/>
                          </a:solidFill>
                        </a:rPr>
                        <a:t>С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 b="1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10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2" name="Рисунок 41" descr="Изображение выглядит как иллюстрация, шле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1AC7054-31FA-21A2-6EA0-89E4A51DA6C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969" y="3881538"/>
            <a:ext cx="1775785" cy="17757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1A71E3-FB69-462A-B9E3-3BB67F3AF33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596" y="1467842"/>
            <a:ext cx="3354639" cy="344207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E518FB6-70BF-804A-C9AA-AAE13EFDC3BA}"/>
              </a:ext>
            </a:extLst>
          </p:cNvPr>
          <p:cNvSpPr txBox="1"/>
          <p:nvPr/>
        </p:nvSpPr>
        <p:spPr>
          <a:xfrm>
            <a:off x="2322815" y="4847634"/>
            <a:ext cx="495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/>
              <a:t>К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71DAB2-9B62-A78C-8354-2D37137DE944}"/>
              </a:ext>
            </a:extLst>
          </p:cNvPr>
          <p:cNvSpPr txBox="1"/>
          <p:nvPr/>
        </p:nvSpPr>
        <p:spPr>
          <a:xfrm>
            <a:off x="2630319" y="4832067"/>
            <a:ext cx="379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543DDC-FCC7-5EA7-7D63-8A9DEC419784}"/>
              </a:ext>
            </a:extLst>
          </p:cNvPr>
          <p:cNvSpPr txBox="1"/>
          <p:nvPr/>
        </p:nvSpPr>
        <p:spPr>
          <a:xfrm>
            <a:off x="3014291" y="4834728"/>
            <a:ext cx="402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/>
              <a:t>В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47D8B96-F204-DA33-4E3E-BD4096ED4464}"/>
              </a:ext>
            </a:extLst>
          </p:cNvPr>
          <p:cNvSpPr txBox="1"/>
          <p:nvPr/>
        </p:nvSpPr>
        <p:spPr>
          <a:xfrm>
            <a:off x="3361808" y="4836151"/>
            <a:ext cx="474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UA" sz="3600" b="1" dirty="0"/>
              <a:t>П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F9E540C-5770-22BD-C389-0DCC213F6FF0}"/>
              </a:ext>
            </a:extLst>
          </p:cNvPr>
          <p:cNvSpPr txBox="1"/>
          <p:nvPr/>
        </p:nvSpPr>
        <p:spPr>
          <a:xfrm>
            <a:off x="3722422" y="4832067"/>
            <a:ext cx="27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AC12969-D68B-E6CA-C6C8-A29644A89042}"/>
              </a:ext>
            </a:extLst>
          </p:cNvPr>
          <p:cNvSpPr txBox="1"/>
          <p:nvPr/>
        </p:nvSpPr>
        <p:spPr>
          <a:xfrm>
            <a:off x="4090885" y="4850666"/>
            <a:ext cx="27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/>
              <a:t>К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DC46B8F-41BF-2088-1847-9FCB94DEE73E}"/>
              </a:ext>
            </a:extLst>
          </p:cNvPr>
          <p:cNvSpPr txBox="1"/>
          <p:nvPr/>
        </p:nvSpPr>
        <p:spPr>
          <a:xfrm>
            <a:off x="6544203" y="4699849"/>
            <a:ext cx="434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/>
              <a:t>К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D08FF5C-17E7-CE6B-DBD6-C6A209C1D951}"/>
              </a:ext>
            </a:extLst>
          </p:cNvPr>
          <p:cNvSpPr txBox="1"/>
          <p:nvPr/>
        </p:nvSpPr>
        <p:spPr>
          <a:xfrm>
            <a:off x="6943723" y="4701955"/>
            <a:ext cx="298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B360EA2-C38E-EDD8-FBA4-9575FE7548CC}"/>
              </a:ext>
            </a:extLst>
          </p:cNvPr>
          <p:cNvSpPr txBox="1"/>
          <p:nvPr/>
        </p:nvSpPr>
        <p:spPr>
          <a:xfrm>
            <a:off x="7382226" y="4690530"/>
            <a:ext cx="250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/>
              <a:t>С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39998C7-EC08-B3AD-3A89-5EBCC48E5357}"/>
              </a:ext>
            </a:extLst>
          </p:cNvPr>
          <p:cNvSpPr txBox="1"/>
          <p:nvPr/>
        </p:nvSpPr>
        <p:spPr>
          <a:xfrm>
            <a:off x="7796108" y="4699849"/>
            <a:ext cx="232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/>
              <a:t>К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B1D06E3-6674-79A5-48AD-4D520A7A399A}"/>
              </a:ext>
            </a:extLst>
          </p:cNvPr>
          <p:cNvSpPr txBox="1"/>
          <p:nvPr/>
        </p:nvSpPr>
        <p:spPr>
          <a:xfrm>
            <a:off x="8211114" y="4665586"/>
            <a:ext cx="343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>
                <a:solidFill>
                  <a:srgbClr val="FF0000"/>
                </a:solidFill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bldLvl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 bldLvl="0" animBg="1"/>
      <p:bldP spid="26" grpId="1" animBg="1"/>
      <p:bldP spid="27" grpId="0" bldLvl="0" animBg="1"/>
      <p:bldP spid="27" grpId="1" animBg="1"/>
      <p:bldP spid="28" grpId="0" bldLvl="0" animBg="1"/>
      <p:bldP spid="28" grpId="1" animBg="1"/>
      <p:bldP spid="29" grpId="0" bldLvl="0" animBg="1"/>
      <p:bldP spid="29" grpId="1" animBg="1"/>
      <p:bldP spid="30" grpId="0" bldLvl="0" animBg="1"/>
      <p:bldP spid="30" grpId="1" animBg="1"/>
      <p:bldP spid="31" grpId="0" bldLvl="0" animBg="1"/>
      <p:bldP spid="31" grpId="1" animBg="1"/>
      <p:bldP spid="32" grpId="0" bldLvl="0" animBg="1"/>
      <p:bldP spid="32" grpId="1" animBg="1"/>
      <p:bldP spid="33" grpId="0" bldLvl="0" animBg="1"/>
      <p:bldP spid="33" grpId="1" animBg="1"/>
      <p:bldP spid="34" grpId="0" bldLvl="0" animBg="1"/>
      <p:bldP spid="34" grpId="1" animBg="1"/>
      <p:bldP spid="35" grpId="0" bldLvl="0" animBg="1"/>
      <p:bldP spid="35" grpId="1" animBg="1"/>
      <p:bldP spid="36" grpId="0" bldLvl="0" animBg="1"/>
      <p:bldP spid="36" grpId="1" animBg="1"/>
      <p:bldP spid="37" grpId="0" bldLvl="0" animBg="1"/>
      <p:bldP spid="37" grpId="1" animBg="1"/>
      <p:bldP spid="38" grpId="0" bldLvl="0" animBg="1"/>
      <p:bldP spid="38" grpId="1" animBg="1"/>
      <p:bldP spid="39" grpId="0" bldLvl="0" animBg="1"/>
      <p:bldP spid="39" grpId="1" animBg="1"/>
      <p:bldP spid="40" grpId="0" bldLvl="0" animBg="1"/>
      <p:bldP spid="40" grpId="1" animBg="1"/>
      <p:bldP spid="41" grpId="0" bldLvl="0" animBg="1"/>
      <p:bldP spid="41" grpId="1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27*103"/>
  <p:tag name="TABLE_ENDDRAG_RECT" val="223*240*227*10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73*102"/>
  <p:tag name="TABLE_ENDDRAG_RECT" val="144*240*273*1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27*103"/>
  <p:tag name="TABLE_ENDDRAG_RECT" val="223*240*227*10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27*103"/>
  <p:tag name="TABLE_ENDDRAG_RECT" val="223*240*227*1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73*102"/>
  <p:tag name="TABLE_ENDDRAG_RECT" val="144*240*273*1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27*103"/>
  <p:tag name="TABLE_ENDDRAG_RECT" val="223*240*227*103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65</Words>
  <Application>Microsoft Macintosh PowerPoint</Application>
  <PresentationFormat>Широкоэкранный</PresentationFormat>
  <Paragraphs>65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Аліна Макарова</cp:lastModifiedBy>
  <cp:revision>7</cp:revision>
  <dcterms:created xsi:type="dcterms:W3CDTF">2025-07-29T17:46:48Z</dcterms:created>
  <dcterms:modified xsi:type="dcterms:W3CDTF">2025-09-23T14:02:55Z</dcterms:modified>
</cp:coreProperties>
</file>