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874" y="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09/20/2025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09/20/2025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облако, дерево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E9FBCC84-4D95-92C4-92E4-48CCBD51E6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E91909CE-D011-8383-5EB6-2061287146F9}"/>
              </a:ext>
            </a:extLst>
          </p:cNvPr>
          <p:cNvGrpSpPr/>
          <p:nvPr/>
        </p:nvGrpSpPr>
        <p:grpSpPr>
          <a:xfrm>
            <a:off x="-133498" y="2666033"/>
            <a:ext cx="4684993" cy="3141765"/>
            <a:chOff x="-133498" y="2666033"/>
            <a:chExt cx="4684993" cy="3141765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D1B960C-D774-18C2-7BBC-3262B4C6A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-133498" y="3177720"/>
              <a:ext cx="4572000" cy="2630078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4A23105-55A1-571B-5AAE-3A2FEC2EE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-20505" y="2666033"/>
              <a:ext cx="4572000" cy="1256405"/>
            </a:xfrm>
            <a:prstGeom prst="rect">
              <a:avLst/>
            </a:prstGeom>
          </p:spPr>
        </p:pic>
      </p:grpSp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977023"/>
            <a:ext cx="2665082" cy="266508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A9DF80FC-FA32-D9F2-FD8D-6E08F64D0817}"/>
              </a:ext>
            </a:extLst>
          </p:cNvPr>
          <p:cNvGrpSpPr/>
          <p:nvPr/>
        </p:nvGrpSpPr>
        <p:grpSpPr>
          <a:xfrm>
            <a:off x="4286250" y="2717853"/>
            <a:ext cx="4684993" cy="3141765"/>
            <a:chOff x="4286250" y="2717853"/>
            <a:chExt cx="4684993" cy="3141765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70224545-2667-44EC-C8CA-9CBCDB73A5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4286250" y="3229540"/>
              <a:ext cx="4572000" cy="2630078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CCB0A98-2146-DB11-CD83-A0C6EAC39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4399243" y="2717853"/>
              <a:ext cx="4572000" cy="1256405"/>
            </a:xfrm>
            <a:prstGeom prst="rect">
              <a:avLst/>
            </a:prstGeom>
          </p:spPr>
        </p:pic>
      </p:grpSp>
      <p:pic>
        <p:nvPicPr>
          <p:cNvPr id="53" name="Рисунок 5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89AA1E8C-1ADC-A6B6-3729-07B3066FD4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34" y="3932309"/>
            <a:ext cx="1757016" cy="175701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54" name="Вертикальный свиток 6">
            <a:extLst>
              <a:ext uri="{FF2B5EF4-FFF2-40B4-BE49-F238E27FC236}">
                <a16:creationId xmlns:a16="http://schemas.microsoft.com/office/drawing/2014/main" id="{5CDB0410-3938-2F3A-990B-473717DD71A5}"/>
              </a:ext>
            </a:extLst>
          </p:cNvPr>
          <p:cNvSpPr/>
          <p:nvPr/>
        </p:nvSpPr>
        <p:spPr>
          <a:xfrm flipH="1">
            <a:off x="1531255" y="3443323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E560A86-6543-6A45-6889-70BDB5BB5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4503" y="3669876"/>
            <a:ext cx="2152650" cy="215265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58" name="Вертикальный свиток 6">
            <a:extLst>
              <a:ext uri="{FF2B5EF4-FFF2-40B4-BE49-F238E27FC236}">
                <a16:creationId xmlns:a16="http://schemas.microsoft.com/office/drawing/2014/main" id="{0558FC2C-E463-8C52-12B5-750A881FC5E6}"/>
              </a:ext>
            </a:extLst>
          </p:cNvPr>
          <p:cNvSpPr/>
          <p:nvPr/>
        </p:nvSpPr>
        <p:spPr>
          <a:xfrm flipH="1">
            <a:off x="5868113" y="3549873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8F0680E-B2F4-FB1F-0C00-7E66C9806E95}"/>
              </a:ext>
            </a:extLst>
          </p:cNvPr>
          <p:cNvGrpSpPr/>
          <p:nvPr/>
        </p:nvGrpSpPr>
        <p:grpSpPr>
          <a:xfrm>
            <a:off x="-119963" y="2646509"/>
            <a:ext cx="4684993" cy="3141765"/>
            <a:chOff x="-133498" y="2666033"/>
            <a:chExt cx="4684993" cy="3141765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3374F2B9-D2D3-168A-D413-28FDCC58D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-133498" y="3177720"/>
              <a:ext cx="4572000" cy="2630078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FB127084-B260-3593-E533-1DE229672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-20505" y="2666033"/>
              <a:ext cx="4572000" cy="125640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D13BE9C-D063-57A1-3DC8-6E500E807B55}"/>
              </a:ext>
            </a:extLst>
          </p:cNvPr>
          <p:cNvGrpSpPr/>
          <p:nvPr/>
        </p:nvGrpSpPr>
        <p:grpSpPr>
          <a:xfrm>
            <a:off x="4299785" y="2698329"/>
            <a:ext cx="4684993" cy="3141765"/>
            <a:chOff x="4286250" y="2717853"/>
            <a:chExt cx="4684993" cy="314176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6B8C9CA1-5584-6B43-A111-49F98CCD2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4286250" y="3229540"/>
              <a:ext cx="4572000" cy="2630078"/>
            </a:xfrm>
            <a:prstGeom prst="rect">
              <a:avLst/>
            </a:prstGeom>
          </p:spPr>
        </p:pic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FFCE753F-333C-1A24-226E-18D8DA1CF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4399243" y="2717853"/>
              <a:ext cx="4572000" cy="1256405"/>
            </a:xfrm>
            <a:prstGeom prst="rect">
              <a:avLst/>
            </a:prstGeom>
          </p:spPr>
        </p:pic>
      </p:grpSp>
      <p:pic>
        <p:nvPicPr>
          <p:cNvPr id="20" name="Рисунок 19" descr="Изображение выглядит как млекопитающее, Большие кошки, гепард, кот&#10;&#10;Автоматически созданное описание">
            <a:extLst>
              <a:ext uri="{FF2B5EF4-FFF2-40B4-BE49-F238E27FC236}">
                <a16:creationId xmlns:a16="http://schemas.microsoft.com/office/drawing/2014/main" id="{CF2A7C53-A468-C1B3-06D9-FD3186366F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416" y="3511668"/>
            <a:ext cx="2089841" cy="208984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9" name="Рисунок 8" descr="Изображение выглядит как носорог, млекопитающее, рыло, Белый носорог&#10;&#10;Автоматически созданное описание">
            <a:extLst>
              <a:ext uri="{FF2B5EF4-FFF2-40B4-BE49-F238E27FC236}">
                <a16:creationId xmlns:a16="http://schemas.microsoft.com/office/drawing/2014/main" id="{5E0C8BC9-E0A2-9BFD-3C66-AF3C753586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19" y="3781117"/>
            <a:ext cx="2113492" cy="2113492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65" name="Вертикальный свиток 6">
            <a:extLst>
              <a:ext uri="{FF2B5EF4-FFF2-40B4-BE49-F238E27FC236}">
                <a16:creationId xmlns:a16="http://schemas.microsoft.com/office/drawing/2014/main" id="{7D9EEC0B-58EA-2EC7-465F-A121B43A96A0}"/>
              </a:ext>
            </a:extLst>
          </p:cNvPr>
          <p:cNvSpPr/>
          <p:nvPr/>
        </p:nvSpPr>
        <p:spPr>
          <a:xfrm flipH="1">
            <a:off x="1539181" y="3443703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Вертикальный свиток 6">
            <a:extLst>
              <a:ext uri="{FF2B5EF4-FFF2-40B4-BE49-F238E27FC236}">
                <a16:creationId xmlns:a16="http://schemas.microsoft.com/office/drawing/2014/main" id="{02ECD431-5957-40EA-D3D3-C6F9ACF59782}"/>
              </a:ext>
            </a:extLst>
          </p:cNvPr>
          <p:cNvSpPr/>
          <p:nvPr/>
        </p:nvSpPr>
        <p:spPr>
          <a:xfrm flipH="1">
            <a:off x="5971035" y="3508973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27E303B-0F45-78D4-F159-7567FFA352E3}"/>
              </a:ext>
            </a:extLst>
          </p:cNvPr>
          <p:cNvGrpSpPr/>
          <p:nvPr/>
        </p:nvGrpSpPr>
        <p:grpSpPr>
          <a:xfrm>
            <a:off x="-114949" y="2646509"/>
            <a:ext cx="4684993" cy="3141765"/>
            <a:chOff x="-133498" y="2666033"/>
            <a:chExt cx="4684993" cy="3141765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11D34B98-0760-70E0-8686-78D4F10C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-133498" y="3177720"/>
              <a:ext cx="4572000" cy="2630078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AD8A3E5B-341D-0B41-2DD9-52AAFFA6A6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-20505" y="2666033"/>
              <a:ext cx="4572000" cy="1256405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9A2095F-A0BF-01E6-3842-4C04A2875AD8}"/>
              </a:ext>
            </a:extLst>
          </p:cNvPr>
          <p:cNvGrpSpPr/>
          <p:nvPr/>
        </p:nvGrpSpPr>
        <p:grpSpPr>
          <a:xfrm>
            <a:off x="4304799" y="2698329"/>
            <a:ext cx="4684993" cy="3141765"/>
            <a:chOff x="4286250" y="2717853"/>
            <a:chExt cx="4684993" cy="3141765"/>
          </a:xfrm>
        </p:grpSpPr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335D1E1B-A535-D9A9-3CF1-79C164482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4286250" y="3229540"/>
              <a:ext cx="4572000" cy="2630078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C493BA6A-4C36-F78E-3B4E-F1A636391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4399243" y="2717853"/>
              <a:ext cx="4572000" cy="1256405"/>
            </a:xfrm>
            <a:prstGeom prst="rect">
              <a:avLst/>
            </a:prstGeom>
          </p:spPr>
        </p:pic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82D2910-84E0-5634-BE71-FCB8560118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4948" y="3640106"/>
            <a:ext cx="2007539" cy="200753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5" name="Рисунок 34" descr="Изображение выглядит как млекопитающее, Большие кошки, ягуар, Вибриссы&#10;&#10;Автоматически созданное описание">
            <a:extLst>
              <a:ext uri="{FF2B5EF4-FFF2-40B4-BE49-F238E27FC236}">
                <a16:creationId xmlns:a16="http://schemas.microsoft.com/office/drawing/2014/main" id="{33EE041B-DFEA-9D28-16ED-D5AFBBC3BC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07" y="3683182"/>
            <a:ext cx="2028423" cy="202842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73" name="Вертикальный свиток 6">
            <a:extLst>
              <a:ext uri="{FF2B5EF4-FFF2-40B4-BE49-F238E27FC236}">
                <a16:creationId xmlns:a16="http://schemas.microsoft.com/office/drawing/2014/main" id="{C9803CF0-1380-FAEB-163B-E2D810641BC8}"/>
              </a:ext>
            </a:extLst>
          </p:cNvPr>
          <p:cNvSpPr/>
          <p:nvPr/>
        </p:nvSpPr>
        <p:spPr>
          <a:xfrm flipH="1">
            <a:off x="1503192" y="3470789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Вертикальный свиток 6">
            <a:extLst>
              <a:ext uri="{FF2B5EF4-FFF2-40B4-BE49-F238E27FC236}">
                <a16:creationId xmlns:a16="http://schemas.microsoft.com/office/drawing/2014/main" id="{CF547792-8D16-7819-C3F3-D5BAC51CC45C}"/>
              </a:ext>
            </a:extLst>
          </p:cNvPr>
          <p:cNvSpPr/>
          <p:nvPr/>
        </p:nvSpPr>
        <p:spPr>
          <a:xfrm flipH="1">
            <a:off x="5919056" y="3495753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7DDC11A-0B19-0BE3-3A9B-BEA684DFB14C}"/>
              </a:ext>
            </a:extLst>
          </p:cNvPr>
          <p:cNvGrpSpPr/>
          <p:nvPr/>
        </p:nvGrpSpPr>
        <p:grpSpPr>
          <a:xfrm>
            <a:off x="-107384" y="2666033"/>
            <a:ext cx="4684993" cy="3141765"/>
            <a:chOff x="-133498" y="2666033"/>
            <a:chExt cx="4684993" cy="3141765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15FE7EF2-D76D-B15F-2017-63FEF7A422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-133498" y="3177720"/>
              <a:ext cx="4572000" cy="2630078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5828B6C7-0DA6-84D2-EDA9-381E81F2EC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-20505" y="2666033"/>
              <a:ext cx="4572000" cy="1256405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5BF7D322-896E-20A4-7859-CD6571FBBF8A}"/>
              </a:ext>
            </a:extLst>
          </p:cNvPr>
          <p:cNvGrpSpPr/>
          <p:nvPr/>
        </p:nvGrpSpPr>
        <p:grpSpPr>
          <a:xfrm>
            <a:off x="4312364" y="2717853"/>
            <a:ext cx="4684993" cy="3141765"/>
            <a:chOff x="4286250" y="2717853"/>
            <a:chExt cx="4684993" cy="3141765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FEDEA0FD-0733-05CC-7217-D829AE922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4286250" y="3229540"/>
              <a:ext cx="4572000" cy="2630078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1BB86A36-0449-10F5-1BD2-E7140AE81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4399243" y="2717853"/>
              <a:ext cx="4572000" cy="1256405"/>
            </a:xfrm>
            <a:prstGeom prst="rect">
              <a:avLst/>
            </a:prstGeom>
          </p:spPr>
        </p:pic>
      </p:grpSp>
      <p:pic>
        <p:nvPicPr>
          <p:cNvPr id="41" name="Рисунок 40" descr="Изображение выглядит как млекопитающее, Морское млекопитающее, котик, морские млекопитающие&#10;&#10;Автоматически созданное описание">
            <a:extLst>
              <a:ext uri="{FF2B5EF4-FFF2-40B4-BE49-F238E27FC236}">
                <a16:creationId xmlns:a16="http://schemas.microsoft.com/office/drawing/2014/main" id="{1853427A-F772-DBFB-2847-267B65DF34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52" y="3724842"/>
            <a:ext cx="2006648" cy="200664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12" name="Рисунок 11" descr="Изображение выглядит как тигр, большая кошка, Бенгальский тигр, Амур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79834422-C1DA-1373-88C3-D792ACD75A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57" y="3723460"/>
            <a:ext cx="1837586" cy="183758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89" name="Вертикальный свиток 6">
            <a:extLst>
              <a:ext uri="{FF2B5EF4-FFF2-40B4-BE49-F238E27FC236}">
                <a16:creationId xmlns:a16="http://schemas.microsoft.com/office/drawing/2014/main" id="{B8947A1C-5838-67CF-4E20-327157D05BF6}"/>
              </a:ext>
            </a:extLst>
          </p:cNvPr>
          <p:cNvSpPr/>
          <p:nvPr/>
        </p:nvSpPr>
        <p:spPr>
          <a:xfrm flipH="1">
            <a:off x="1551643" y="3456267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Вертикальный свиток 6">
            <a:extLst>
              <a:ext uri="{FF2B5EF4-FFF2-40B4-BE49-F238E27FC236}">
                <a16:creationId xmlns:a16="http://schemas.microsoft.com/office/drawing/2014/main" id="{AEE5327A-4F42-2ED0-BA36-A9D07181A448}"/>
              </a:ext>
            </a:extLst>
          </p:cNvPr>
          <p:cNvSpPr/>
          <p:nvPr/>
        </p:nvSpPr>
        <p:spPr>
          <a:xfrm flipH="1">
            <a:off x="5901344" y="3586843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CC589AEA-D760-12D7-EB30-30A24A0EEB1A}"/>
              </a:ext>
            </a:extLst>
          </p:cNvPr>
          <p:cNvGrpSpPr/>
          <p:nvPr/>
        </p:nvGrpSpPr>
        <p:grpSpPr>
          <a:xfrm>
            <a:off x="-112993" y="2649204"/>
            <a:ext cx="4684993" cy="3141765"/>
            <a:chOff x="-133498" y="2666033"/>
            <a:chExt cx="4684993" cy="3141765"/>
          </a:xfrm>
        </p:grpSpPr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45AE3966-7045-49B6-3762-AF68109D52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-133498" y="3177720"/>
              <a:ext cx="4572000" cy="2630078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61710F79-CED6-74C6-A678-C626BE055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-20505" y="2666033"/>
              <a:ext cx="4572000" cy="1256405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1D536029-676B-0250-8649-FADBB162E27F}"/>
              </a:ext>
            </a:extLst>
          </p:cNvPr>
          <p:cNvGrpSpPr/>
          <p:nvPr/>
        </p:nvGrpSpPr>
        <p:grpSpPr>
          <a:xfrm>
            <a:off x="4306755" y="2701024"/>
            <a:ext cx="4684993" cy="3141765"/>
            <a:chOff x="4286250" y="2717853"/>
            <a:chExt cx="4684993" cy="3141765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455B1574-6251-6CAF-E78A-7E734FAA44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4286250" y="3229540"/>
              <a:ext cx="4572000" cy="2630078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AAFF2099-58E7-8A73-68EB-070BFFD2E8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4399243" y="2717853"/>
              <a:ext cx="4572000" cy="1256405"/>
            </a:xfrm>
            <a:prstGeom prst="rect">
              <a:avLst/>
            </a:prstGeom>
          </p:spPr>
        </p:pic>
      </p:grpSp>
      <p:pic>
        <p:nvPicPr>
          <p:cNvPr id="28" name="Рисунок 27" descr="Изображение выглядит как птица, водоплавающая птица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DEBC931E-6BE9-1CE0-3C20-295271EEDD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039" y="3826418"/>
            <a:ext cx="1760381" cy="1760381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1" name="Рисунок 30" descr="Изображение выглядит как Фигурка животног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F136426-2AB4-0E20-9299-73143BC481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8864" y="3519371"/>
            <a:ext cx="2375238" cy="2375238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97" name="Вертикальный свиток 6">
            <a:extLst>
              <a:ext uri="{FF2B5EF4-FFF2-40B4-BE49-F238E27FC236}">
                <a16:creationId xmlns:a16="http://schemas.microsoft.com/office/drawing/2014/main" id="{B9E5E30D-32A7-7D44-0D53-D29E4338BAE2}"/>
              </a:ext>
            </a:extLst>
          </p:cNvPr>
          <p:cNvSpPr/>
          <p:nvPr/>
        </p:nvSpPr>
        <p:spPr>
          <a:xfrm flipH="1">
            <a:off x="1551760" y="3426238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Вертикальный свиток 6">
            <a:extLst>
              <a:ext uri="{FF2B5EF4-FFF2-40B4-BE49-F238E27FC236}">
                <a16:creationId xmlns:a16="http://schemas.microsoft.com/office/drawing/2014/main" id="{702A62CB-518E-817B-7E91-33A55915D205}"/>
              </a:ext>
            </a:extLst>
          </p:cNvPr>
          <p:cNvSpPr/>
          <p:nvPr/>
        </p:nvSpPr>
        <p:spPr>
          <a:xfrm flipH="1">
            <a:off x="5998188" y="3458936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90FFBB8C-363F-181A-0EA9-3AE13670B01C}"/>
              </a:ext>
            </a:extLst>
          </p:cNvPr>
          <p:cNvGrpSpPr/>
          <p:nvPr/>
        </p:nvGrpSpPr>
        <p:grpSpPr>
          <a:xfrm>
            <a:off x="-130796" y="2651658"/>
            <a:ext cx="4684993" cy="3141765"/>
            <a:chOff x="-133498" y="2666033"/>
            <a:chExt cx="4684993" cy="3141765"/>
          </a:xfrm>
        </p:grpSpPr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3C68CE51-5126-F88F-F287-680D2665E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-133498" y="3177720"/>
              <a:ext cx="4572000" cy="2630078"/>
            </a:xfrm>
            <a:prstGeom prst="rect">
              <a:avLst/>
            </a:prstGeom>
          </p:spPr>
        </p:pic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0C7F9DDA-84F0-FCAB-4783-930FE771D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-20505" y="2666033"/>
              <a:ext cx="4572000" cy="12564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E541A301-15DD-E079-10F0-C79688B282F9}"/>
              </a:ext>
            </a:extLst>
          </p:cNvPr>
          <p:cNvGrpSpPr/>
          <p:nvPr/>
        </p:nvGrpSpPr>
        <p:grpSpPr>
          <a:xfrm>
            <a:off x="4288952" y="2703478"/>
            <a:ext cx="4684993" cy="3141765"/>
            <a:chOff x="4286250" y="2717853"/>
            <a:chExt cx="4684993" cy="3141765"/>
          </a:xfrm>
        </p:grpSpPr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037A540B-07BC-CA4A-C750-AAAE98B207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618" b="90698" l="1042" r="96875"/>
                      </a14:imgEffect>
                    </a14:imgLayer>
                  </a14:imgProps>
                </a:ext>
              </a:extLst>
            </a:blip>
            <a:srcRect t="16045" b="12605"/>
            <a:stretch/>
          </p:blipFill>
          <p:spPr>
            <a:xfrm>
              <a:off x="4286250" y="3229540"/>
              <a:ext cx="4572000" cy="263007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FEEF637D-EA1C-077E-5533-7561337B1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044" b="33850" l="1042" r="98125"/>
                      </a14:imgEffect>
                    </a14:imgLayer>
                  </a14:imgProps>
                </a:ext>
              </a:extLst>
            </a:blip>
            <a:srcRect b="65916"/>
            <a:stretch/>
          </p:blipFill>
          <p:spPr>
            <a:xfrm>
              <a:off x="4399243" y="2717853"/>
              <a:ext cx="4572000" cy="1256405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рептилия, амфибия, млекопитающее, Чешуйчатые&#10;&#10;Автоматически созданное описание">
            <a:extLst>
              <a:ext uri="{FF2B5EF4-FFF2-40B4-BE49-F238E27FC236}">
                <a16:creationId xmlns:a16="http://schemas.microsoft.com/office/drawing/2014/main" id="{55D88A5C-13F0-999A-FCE7-B2D4CB50BE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64" y="3797832"/>
            <a:ext cx="2023763" cy="202376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C0299FF-8245-8BE8-D531-0429568B61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088" y="3692156"/>
            <a:ext cx="2063379" cy="2063379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sp>
        <p:nvSpPr>
          <p:cNvPr id="105" name="Вертикальный свиток 6">
            <a:extLst>
              <a:ext uri="{FF2B5EF4-FFF2-40B4-BE49-F238E27FC236}">
                <a16:creationId xmlns:a16="http://schemas.microsoft.com/office/drawing/2014/main" id="{BAC69F7E-C6F5-1F77-1D64-7609A67C3626}"/>
              </a:ext>
            </a:extLst>
          </p:cNvPr>
          <p:cNvSpPr/>
          <p:nvPr/>
        </p:nvSpPr>
        <p:spPr>
          <a:xfrm flipH="1">
            <a:off x="1522560" y="3475975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Вертикальный свиток 6">
            <a:extLst>
              <a:ext uri="{FF2B5EF4-FFF2-40B4-BE49-F238E27FC236}">
                <a16:creationId xmlns:a16="http://schemas.microsoft.com/office/drawing/2014/main" id="{E28ABB37-DD32-5330-22E2-99D04FAEF21A}"/>
              </a:ext>
            </a:extLst>
          </p:cNvPr>
          <p:cNvSpPr/>
          <p:nvPr/>
        </p:nvSpPr>
        <p:spPr>
          <a:xfrm flipH="1">
            <a:off x="5960202" y="3475975"/>
            <a:ext cx="2760604" cy="2238401"/>
          </a:xfrm>
          <a:prstGeom prst="verticalScroll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77" y="490920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8" grpId="0" animBg="1"/>
      <p:bldP spid="58" grpId="1" animBg="1"/>
      <p:bldP spid="65" grpId="0" animBg="1"/>
      <p:bldP spid="65" grpId="1" animBg="1"/>
      <p:bldP spid="66" grpId="0" animBg="1"/>
      <p:bldP spid="66" grpId="1" animBg="1"/>
      <p:bldP spid="73" grpId="0" animBg="1"/>
      <p:bldP spid="73" grpId="1" animBg="1"/>
      <p:bldP spid="74" grpId="0" animBg="1"/>
      <p:bldP spid="74" grpId="1" animBg="1"/>
      <p:bldP spid="89" grpId="0" animBg="1"/>
      <p:bldP spid="89" grpId="1" animBg="1"/>
      <p:bldP spid="90" grpId="0" animBg="1"/>
      <p:bldP spid="90" grpId="1" animBg="1"/>
      <p:bldP spid="97" grpId="0" animBg="1"/>
      <p:bldP spid="97" grpId="1" animBg="1"/>
      <p:bldP spid="98" grpId="0" animBg="1"/>
      <p:bldP spid="98" grpId="1" animBg="1"/>
      <p:bldP spid="105" grpId="0" animBg="1"/>
      <p:bldP spid="105" grpId="1" animBg="1"/>
      <p:bldP spid="106" grpId="0" animBg="1"/>
      <p:bldP spid="10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33</cp:revision>
  <dcterms:created xsi:type="dcterms:W3CDTF">2024-07-21T13:02:50Z</dcterms:created>
  <dcterms:modified xsi:type="dcterms:W3CDTF">2025-09-20T10:20:04Z</dcterms:modified>
</cp:coreProperties>
</file>