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38221-1094-424C-BF2B-BD714B56E6E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9D6D0-77A8-4C83-A011-1507A663D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8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9D6D0-77A8-4C83-A011-1507A663DD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4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6"/>
            <a:ext cx="10363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1439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7" indent="0" algn="ctr">
              <a:buNone/>
              <a:defRPr sz="1600"/>
            </a:lvl8pPr>
            <a:lvl9pPr marL="365768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0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3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2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7" indent="0">
              <a:buNone/>
              <a:defRPr sz="1600" b="1"/>
            </a:lvl8pPr>
            <a:lvl9pPr marL="3657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7"/>
            <a:ext cx="5157786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2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7" indent="0">
              <a:buNone/>
              <a:defRPr sz="1600" b="1"/>
            </a:lvl8pPr>
            <a:lvl9pPr marL="3657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7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2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0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1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7" indent="0">
              <a:buNone/>
              <a:defRPr sz="1000"/>
            </a:lvl8pPr>
            <a:lvl9pPr marL="36576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7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3" indent="0">
              <a:buNone/>
              <a:defRPr sz="2000"/>
            </a:lvl4pPr>
            <a:lvl5pPr marL="1828844" indent="0">
              <a:buNone/>
              <a:defRPr sz="2000"/>
            </a:lvl5pPr>
            <a:lvl6pPr marL="2286055" indent="0">
              <a:buNone/>
              <a:defRPr sz="2000"/>
            </a:lvl6pPr>
            <a:lvl7pPr marL="2743266" indent="0">
              <a:buNone/>
              <a:defRPr sz="2000"/>
            </a:lvl7pPr>
            <a:lvl8pPr marL="3200477" indent="0">
              <a:buNone/>
              <a:defRPr sz="2000"/>
            </a:lvl8pPr>
            <a:lvl9pPr marL="365768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7" indent="0">
              <a:buNone/>
              <a:defRPr sz="1000"/>
            </a:lvl8pPr>
            <a:lvl9pPr marL="36576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8176-E485-4A6B-94AE-7211FD3F8CD0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3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4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8856AC-459D-914F-C927-3502DC5F8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1" y="-49977"/>
            <a:ext cx="12294921" cy="7062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A7ACB-3E52-3561-8E4A-22E0132C3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46" y="2822510"/>
            <a:ext cx="2449001" cy="24490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7EF6EBA9-D30D-AE2E-1067-1E8ACC5CB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445"/>
          <a:stretch/>
        </p:blipFill>
        <p:spPr>
          <a:xfrm>
            <a:off x="5279586" y="1771070"/>
            <a:ext cx="5093305" cy="47613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3E2FD9-1989-0D63-4865-BE3639072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2" y="3234360"/>
            <a:ext cx="3581400" cy="3581400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22836C7-22D7-2760-5566-7E6967D8DEAA}"/>
              </a:ext>
            </a:extLst>
          </p:cNvPr>
          <p:cNvGrpSpPr/>
          <p:nvPr/>
        </p:nvGrpSpPr>
        <p:grpSpPr>
          <a:xfrm>
            <a:off x="6227338" y="3457413"/>
            <a:ext cx="3046080" cy="1590649"/>
            <a:chOff x="6207870" y="3568752"/>
            <a:chExt cx="3046080" cy="1590649"/>
          </a:xfrm>
        </p:grpSpPr>
        <p:sp>
          <p:nvSpPr>
            <p:cNvPr id="30" name="Полилиния 29"/>
            <p:cNvSpPr/>
            <p:nvPr/>
          </p:nvSpPr>
          <p:spPr>
            <a:xfrm>
              <a:off x="6207870" y="3568752"/>
              <a:ext cx="3046080" cy="1532909"/>
            </a:xfrm>
            <a:custGeom>
              <a:avLst/>
              <a:gdLst>
                <a:gd name="connsiteX0" fmla="*/ 399634 w 2804574"/>
                <a:gd name="connsiteY0" fmla="*/ 0 h 1438275"/>
                <a:gd name="connsiteX1" fmla="*/ 1255569 w 2804574"/>
                <a:gd name="connsiteY1" fmla="*/ 0 h 1438275"/>
                <a:gd name="connsiteX2" fmla="*/ 1250851 w 2804574"/>
                <a:gd name="connsiteY2" fmla="*/ 7377 h 1438275"/>
                <a:gd name="connsiteX3" fmla="*/ 1164837 w 2804574"/>
                <a:gd name="connsiteY3" fmla="*/ 245450 h 1438275"/>
                <a:gd name="connsiteX4" fmla="*/ 1412487 w 2804574"/>
                <a:gd name="connsiteY4" fmla="*/ 421663 h 1438275"/>
                <a:gd name="connsiteX5" fmla="*/ 1660137 w 2804574"/>
                <a:gd name="connsiteY5" fmla="*/ 245450 h 1438275"/>
                <a:gd name="connsiteX6" fmla="*/ 1564040 w 2804574"/>
                <a:gd name="connsiteY6" fmla="*/ 1274 h 1438275"/>
                <a:gd name="connsiteX7" fmla="*/ 1563155 w 2804574"/>
                <a:gd name="connsiteY7" fmla="*/ 0 h 1438275"/>
                <a:gd name="connsiteX8" fmla="*/ 2399884 w 2804574"/>
                <a:gd name="connsiteY8" fmla="*/ 0 h 1438275"/>
                <a:gd name="connsiteX9" fmla="*/ 2399884 w 2804574"/>
                <a:gd name="connsiteY9" fmla="*/ 588123 h 1438275"/>
                <a:gd name="connsiteX10" fmla="*/ 2440302 w 2804574"/>
                <a:gd name="connsiteY10" fmla="*/ 563980 h 1438275"/>
                <a:gd name="connsiteX11" fmla="*/ 2628361 w 2804574"/>
                <a:gd name="connsiteY11" fmla="*/ 505996 h 1438275"/>
                <a:gd name="connsiteX12" fmla="*/ 2804574 w 2804574"/>
                <a:gd name="connsiteY12" fmla="*/ 753646 h 1438275"/>
                <a:gd name="connsiteX13" fmla="*/ 2628361 w 2804574"/>
                <a:gd name="connsiteY13" fmla="*/ 1001296 h 1438275"/>
                <a:gd name="connsiteX14" fmla="*/ 2435539 w 2804574"/>
                <a:gd name="connsiteY14" fmla="*/ 935931 h 1438275"/>
                <a:gd name="connsiteX15" fmla="*/ 2399884 w 2804574"/>
                <a:gd name="connsiteY15" fmla="*/ 912994 h 1438275"/>
                <a:gd name="connsiteX16" fmla="*/ 2399884 w 2804574"/>
                <a:gd name="connsiteY16" fmla="*/ 1438275 h 1438275"/>
                <a:gd name="connsiteX17" fmla="*/ 1524166 w 2804574"/>
                <a:gd name="connsiteY17" fmla="*/ 1438275 h 1438275"/>
                <a:gd name="connsiteX18" fmla="*/ 1549180 w 2804574"/>
                <a:gd name="connsiteY18" fmla="*/ 1402281 h 1438275"/>
                <a:gd name="connsiteX19" fmla="*/ 1645277 w 2804574"/>
                <a:gd name="connsiteY19" fmla="*/ 1158105 h 1438275"/>
                <a:gd name="connsiteX20" fmla="*/ 1397627 w 2804574"/>
                <a:gd name="connsiteY20" fmla="*/ 981892 h 1438275"/>
                <a:gd name="connsiteX21" fmla="*/ 1149977 w 2804574"/>
                <a:gd name="connsiteY21" fmla="*/ 1158105 h 1438275"/>
                <a:gd name="connsiteX22" fmla="*/ 1235991 w 2804574"/>
                <a:gd name="connsiteY22" fmla="*/ 1396179 h 1438275"/>
                <a:gd name="connsiteX23" fmla="*/ 1262920 w 2804574"/>
                <a:gd name="connsiteY23" fmla="*/ 1438275 h 1438275"/>
                <a:gd name="connsiteX24" fmla="*/ 399634 w 2804574"/>
                <a:gd name="connsiteY24" fmla="*/ 1438275 h 1438275"/>
                <a:gd name="connsiteX25" fmla="*/ 399634 w 2804574"/>
                <a:gd name="connsiteY25" fmla="*/ 916246 h 1438275"/>
                <a:gd name="connsiteX26" fmla="*/ 369035 w 2804574"/>
                <a:gd name="connsiteY26" fmla="*/ 935931 h 1438275"/>
                <a:gd name="connsiteX27" fmla="*/ 176213 w 2804574"/>
                <a:gd name="connsiteY27" fmla="*/ 1001296 h 1438275"/>
                <a:gd name="connsiteX28" fmla="*/ 0 w 2804574"/>
                <a:gd name="connsiteY28" fmla="*/ 753646 h 1438275"/>
                <a:gd name="connsiteX29" fmla="*/ 176213 w 2804574"/>
                <a:gd name="connsiteY29" fmla="*/ 505996 h 1438275"/>
                <a:gd name="connsiteX30" fmla="*/ 364272 w 2804574"/>
                <a:gd name="connsiteY30" fmla="*/ 563980 h 1438275"/>
                <a:gd name="connsiteX31" fmla="*/ 399634 w 2804574"/>
                <a:gd name="connsiteY31" fmla="*/ 585103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4574" h="1438275">
                  <a:moveTo>
                    <a:pt x="399634" y="0"/>
                  </a:moveTo>
                  <a:lnTo>
                    <a:pt x="1255569" y="0"/>
                  </a:lnTo>
                  <a:lnTo>
                    <a:pt x="1250851" y="7377"/>
                  </a:lnTo>
                  <a:cubicBezTo>
                    <a:pt x="1203483" y="86440"/>
                    <a:pt x="1155511" y="192269"/>
                    <a:pt x="1164837" y="245450"/>
                  </a:cubicBezTo>
                  <a:cubicBezTo>
                    <a:pt x="1179759" y="330540"/>
                    <a:pt x="1275714" y="421663"/>
                    <a:pt x="1412487" y="421663"/>
                  </a:cubicBezTo>
                  <a:cubicBezTo>
                    <a:pt x="1549260" y="421663"/>
                    <a:pt x="1648707" y="331810"/>
                    <a:pt x="1660137" y="245450"/>
                  </a:cubicBezTo>
                  <a:cubicBezTo>
                    <a:pt x="1667281" y="191475"/>
                    <a:pt x="1616257" y="82372"/>
                    <a:pt x="1564040" y="1274"/>
                  </a:cubicBezTo>
                  <a:lnTo>
                    <a:pt x="1563155" y="0"/>
                  </a:lnTo>
                  <a:lnTo>
                    <a:pt x="2399884" y="0"/>
                  </a:lnTo>
                  <a:lnTo>
                    <a:pt x="2399884" y="588123"/>
                  </a:lnTo>
                  <a:lnTo>
                    <a:pt x="2440302" y="563980"/>
                  </a:lnTo>
                  <a:cubicBezTo>
                    <a:pt x="2509577" y="527745"/>
                    <a:pt x="2585816" y="498535"/>
                    <a:pt x="2628361" y="505996"/>
                  </a:cubicBezTo>
                  <a:cubicBezTo>
                    <a:pt x="2713451" y="520918"/>
                    <a:pt x="2804574" y="616873"/>
                    <a:pt x="2804574" y="753646"/>
                  </a:cubicBezTo>
                  <a:cubicBezTo>
                    <a:pt x="2804574" y="890419"/>
                    <a:pt x="2714721" y="989866"/>
                    <a:pt x="2628361" y="1001296"/>
                  </a:cubicBezTo>
                  <a:cubicBezTo>
                    <a:pt x="2585181" y="1007011"/>
                    <a:pt x="2506719" y="975499"/>
                    <a:pt x="2435539" y="935931"/>
                  </a:cubicBezTo>
                  <a:lnTo>
                    <a:pt x="2399884" y="912994"/>
                  </a:lnTo>
                  <a:lnTo>
                    <a:pt x="2399884" y="1438275"/>
                  </a:lnTo>
                  <a:lnTo>
                    <a:pt x="1524166" y="1438275"/>
                  </a:lnTo>
                  <a:lnTo>
                    <a:pt x="1549180" y="1402281"/>
                  </a:lnTo>
                  <a:cubicBezTo>
                    <a:pt x="1601397" y="1321184"/>
                    <a:pt x="1652421" y="1212080"/>
                    <a:pt x="1645277" y="1158105"/>
                  </a:cubicBezTo>
                  <a:cubicBezTo>
                    <a:pt x="1633847" y="1071745"/>
                    <a:pt x="1534400" y="981892"/>
                    <a:pt x="1397627" y="981892"/>
                  </a:cubicBezTo>
                  <a:cubicBezTo>
                    <a:pt x="1260854" y="981892"/>
                    <a:pt x="1164899" y="1073015"/>
                    <a:pt x="1149977" y="1158105"/>
                  </a:cubicBezTo>
                  <a:cubicBezTo>
                    <a:pt x="1140651" y="1211286"/>
                    <a:pt x="1188623" y="1317115"/>
                    <a:pt x="1235991" y="1396179"/>
                  </a:cubicBezTo>
                  <a:lnTo>
                    <a:pt x="1262920" y="1438275"/>
                  </a:lnTo>
                  <a:lnTo>
                    <a:pt x="399634" y="1438275"/>
                  </a:lnTo>
                  <a:lnTo>
                    <a:pt x="399634" y="916246"/>
                  </a:lnTo>
                  <a:lnTo>
                    <a:pt x="369035" y="935931"/>
                  </a:lnTo>
                  <a:cubicBezTo>
                    <a:pt x="297855" y="975499"/>
                    <a:pt x="219393" y="1007011"/>
                    <a:pt x="176213" y="1001296"/>
                  </a:cubicBezTo>
                  <a:cubicBezTo>
                    <a:pt x="89853" y="989866"/>
                    <a:pt x="0" y="890419"/>
                    <a:pt x="0" y="753646"/>
                  </a:cubicBezTo>
                  <a:cubicBezTo>
                    <a:pt x="0" y="616873"/>
                    <a:pt x="91123" y="520918"/>
                    <a:pt x="176213" y="505996"/>
                  </a:cubicBezTo>
                  <a:cubicBezTo>
                    <a:pt x="218758" y="498535"/>
                    <a:pt x="294997" y="527745"/>
                    <a:pt x="364272" y="563980"/>
                  </a:cubicBezTo>
                  <a:lnTo>
                    <a:pt x="399634" y="585103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62F03B1-A975-1C7E-167B-81698F03E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846" y="3680461"/>
              <a:ext cx="1478940" cy="1478940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34B5CCB-80D8-FBA5-EF10-19A016E9DC43}"/>
              </a:ext>
            </a:extLst>
          </p:cNvPr>
          <p:cNvGrpSpPr/>
          <p:nvPr/>
        </p:nvGrpSpPr>
        <p:grpSpPr>
          <a:xfrm>
            <a:off x="6646529" y="741711"/>
            <a:ext cx="2256915" cy="1485221"/>
            <a:chOff x="6582286" y="769875"/>
            <a:chExt cx="2256915" cy="1485221"/>
          </a:xfrm>
        </p:grpSpPr>
        <p:sp>
          <p:nvSpPr>
            <p:cNvPr id="22" name="Полилиния 21"/>
            <p:cNvSpPr/>
            <p:nvPr/>
          </p:nvSpPr>
          <p:spPr>
            <a:xfrm>
              <a:off x="6582286" y="769875"/>
              <a:ext cx="2256915" cy="1444887"/>
            </a:xfrm>
            <a:custGeom>
              <a:avLst/>
              <a:gdLst>
                <a:gd name="connsiteX0" fmla="*/ 0 w 2000250"/>
                <a:gd name="connsiteY0" fmla="*/ 0 h 1438275"/>
                <a:gd name="connsiteX1" fmla="*/ 2000250 w 2000250"/>
                <a:gd name="connsiteY1" fmla="*/ 0 h 1438275"/>
                <a:gd name="connsiteX2" fmla="*/ 2000250 w 2000250"/>
                <a:gd name="connsiteY2" fmla="*/ 505913 h 1438275"/>
                <a:gd name="connsiteX3" fmla="*/ 1996963 w 2000250"/>
                <a:gd name="connsiteY3" fmla="*/ 504326 h 1438275"/>
                <a:gd name="connsiteX4" fmla="*/ 1861530 w 2000250"/>
                <a:gd name="connsiteY4" fmla="*/ 471738 h 1438275"/>
                <a:gd name="connsiteX5" fmla="*/ 1685317 w 2000250"/>
                <a:gd name="connsiteY5" fmla="*/ 719388 h 1438275"/>
                <a:gd name="connsiteX6" fmla="*/ 1861530 w 2000250"/>
                <a:gd name="connsiteY6" fmla="*/ 967038 h 1438275"/>
                <a:gd name="connsiteX7" fmla="*/ 1947441 w 2000250"/>
                <a:gd name="connsiteY7" fmla="*/ 951337 h 1438275"/>
                <a:gd name="connsiteX8" fmla="*/ 2000250 w 2000250"/>
                <a:gd name="connsiteY8" fmla="*/ 929390 h 1438275"/>
                <a:gd name="connsiteX9" fmla="*/ 2000250 w 2000250"/>
                <a:gd name="connsiteY9" fmla="*/ 1438275 h 1438275"/>
                <a:gd name="connsiteX10" fmla="*/ 1113859 w 2000250"/>
                <a:gd name="connsiteY10" fmla="*/ 1438275 h 1438275"/>
                <a:gd name="connsiteX11" fmla="*/ 1118529 w 2000250"/>
                <a:gd name="connsiteY11" fmla="*/ 1432731 h 1438275"/>
                <a:gd name="connsiteX12" fmla="*/ 1245643 w 2000250"/>
                <a:gd name="connsiteY12" fmla="*/ 1143922 h 1438275"/>
                <a:gd name="connsiteX13" fmla="*/ 997993 w 2000250"/>
                <a:gd name="connsiteY13" fmla="*/ 967709 h 1438275"/>
                <a:gd name="connsiteX14" fmla="*/ 750343 w 2000250"/>
                <a:gd name="connsiteY14" fmla="*/ 1143922 h 1438275"/>
                <a:gd name="connsiteX15" fmla="*/ 864241 w 2000250"/>
                <a:gd name="connsiteY15" fmla="*/ 1425586 h 1438275"/>
                <a:gd name="connsiteX16" fmla="*/ 873737 w 2000250"/>
                <a:gd name="connsiteY16" fmla="*/ 1438275 h 1438275"/>
                <a:gd name="connsiteX17" fmla="*/ 0 w 2000250"/>
                <a:gd name="connsiteY17" fmla="*/ 1438275 h 1438275"/>
                <a:gd name="connsiteX18" fmla="*/ 0 w 2000250"/>
                <a:gd name="connsiteY18" fmla="*/ 871575 h 1438275"/>
                <a:gd name="connsiteX19" fmla="*/ 26130 w 2000250"/>
                <a:gd name="connsiteY19" fmla="*/ 888385 h 1438275"/>
                <a:gd name="connsiteX20" fmla="*/ 218952 w 2000250"/>
                <a:gd name="connsiteY20" fmla="*/ 953750 h 1438275"/>
                <a:gd name="connsiteX21" fmla="*/ 395165 w 2000250"/>
                <a:gd name="connsiteY21" fmla="*/ 706100 h 1438275"/>
                <a:gd name="connsiteX22" fmla="*/ 218952 w 2000250"/>
                <a:gd name="connsiteY22" fmla="*/ 458450 h 1438275"/>
                <a:gd name="connsiteX23" fmla="*/ 30893 w 2000250"/>
                <a:gd name="connsiteY23" fmla="*/ 516434 h 1438275"/>
                <a:gd name="connsiteX24" fmla="*/ 0 w 2000250"/>
                <a:gd name="connsiteY24" fmla="*/ 534888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438275">
                  <a:moveTo>
                    <a:pt x="0" y="0"/>
                  </a:moveTo>
                  <a:lnTo>
                    <a:pt x="2000250" y="0"/>
                  </a:lnTo>
                  <a:lnTo>
                    <a:pt x="2000250" y="505913"/>
                  </a:lnTo>
                  <a:lnTo>
                    <a:pt x="1996963" y="504326"/>
                  </a:lnTo>
                  <a:cubicBezTo>
                    <a:pt x="1944301" y="481174"/>
                    <a:pt x="1893439" y="466142"/>
                    <a:pt x="1861530" y="471738"/>
                  </a:cubicBezTo>
                  <a:cubicBezTo>
                    <a:pt x="1776440" y="486660"/>
                    <a:pt x="1685317" y="582615"/>
                    <a:pt x="1685317" y="719388"/>
                  </a:cubicBezTo>
                  <a:cubicBezTo>
                    <a:pt x="1685317" y="856161"/>
                    <a:pt x="1775170" y="955608"/>
                    <a:pt x="1861530" y="967038"/>
                  </a:cubicBezTo>
                  <a:cubicBezTo>
                    <a:pt x="1883120" y="969896"/>
                    <a:pt x="1913531" y="963446"/>
                    <a:pt x="1947441" y="951337"/>
                  </a:cubicBezTo>
                  <a:lnTo>
                    <a:pt x="2000250" y="929390"/>
                  </a:lnTo>
                  <a:lnTo>
                    <a:pt x="2000250" y="1438275"/>
                  </a:lnTo>
                  <a:lnTo>
                    <a:pt x="1113859" y="1438275"/>
                  </a:lnTo>
                  <a:lnTo>
                    <a:pt x="1118529" y="1432731"/>
                  </a:lnTo>
                  <a:cubicBezTo>
                    <a:pt x="1179027" y="1352847"/>
                    <a:pt x="1254216" y="1208692"/>
                    <a:pt x="1245643" y="1143922"/>
                  </a:cubicBezTo>
                  <a:cubicBezTo>
                    <a:pt x="1234213" y="1057562"/>
                    <a:pt x="1134766" y="967709"/>
                    <a:pt x="997993" y="967709"/>
                  </a:cubicBezTo>
                  <a:cubicBezTo>
                    <a:pt x="861220" y="967709"/>
                    <a:pt x="765265" y="1058832"/>
                    <a:pt x="750343" y="1143922"/>
                  </a:cubicBezTo>
                  <a:cubicBezTo>
                    <a:pt x="739152" y="1207740"/>
                    <a:pt x="810470" y="1347370"/>
                    <a:pt x="864241" y="1425586"/>
                  </a:cubicBezTo>
                  <a:lnTo>
                    <a:pt x="873737" y="1438275"/>
                  </a:lnTo>
                  <a:lnTo>
                    <a:pt x="0" y="1438275"/>
                  </a:lnTo>
                  <a:lnTo>
                    <a:pt x="0" y="871575"/>
                  </a:lnTo>
                  <a:lnTo>
                    <a:pt x="26130" y="888385"/>
                  </a:lnTo>
                  <a:cubicBezTo>
                    <a:pt x="97310" y="927953"/>
                    <a:pt x="175772" y="959465"/>
                    <a:pt x="218952" y="953750"/>
                  </a:cubicBezTo>
                  <a:cubicBezTo>
                    <a:pt x="305312" y="942320"/>
                    <a:pt x="395165" y="842873"/>
                    <a:pt x="395165" y="706100"/>
                  </a:cubicBezTo>
                  <a:cubicBezTo>
                    <a:pt x="395165" y="569327"/>
                    <a:pt x="304042" y="473372"/>
                    <a:pt x="218952" y="458450"/>
                  </a:cubicBezTo>
                  <a:cubicBezTo>
                    <a:pt x="176407" y="450989"/>
                    <a:pt x="100168" y="480199"/>
                    <a:pt x="30893" y="516434"/>
                  </a:cubicBezTo>
                  <a:lnTo>
                    <a:pt x="0" y="5348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B38EC657-858D-6833-7686-6B67A5CC5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899" y="820638"/>
              <a:ext cx="1434458" cy="1434458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A365E89-C0E3-F3E6-E73C-51CA70EE2949}"/>
              </a:ext>
            </a:extLst>
          </p:cNvPr>
          <p:cNvGrpSpPr/>
          <p:nvPr/>
        </p:nvGrpSpPr>
        <p:grpSpPr>
          <a:xfrm>
            <a:off x="4528914" y="733895"/>
            <a:ext cx="2568002" cy="1875295"/>
            <a:chOff x="4500897" y="781409"/>
            <a:chExt cx="2568002" cy="1875295"/>
          </a:xfrm>
        </p:grpSpPr>
        <p:sp>
          <p:nvSpPr>
            <p:cNvPr id="37" name="Полилиния 36"/>
            <p:cNvSpPr/>
            <p:nvPr/>
          </p:nvSpPr>
          <p:spPr>
            <a:xfrm rot="5400000" flipH="1" flipV="1">
              <a:off x="4847250" y="435056"/>
              <a:ext cx="1875295" cy="2568002"/>
            </a:xfrm>
            <a:custGeom>
              <a:avLst/>
              <a:gdLst>
                <a:gd name="connsiteX0" fmla="*/ 1866860 w 1866860"/>
                <a:gd name="connsiteY0" fmla="*/ 0 h 2395415"/>
                <a:gd name="connsiteX1" fmla="*/ 1866860 w 1866860"/>
                <a:gd name="connsiteY1" fmla="*/ 2000250 h 2395415"/>
                <a:gd name="connsiteX2" fmla="*/ 1333113 w 1866860"/>
                <a:gd name="connsiteY2" fmla="*/ 2000250 h 2395415"/>
                <a:gd name="connsiteX3" fmla="*/ 1350426 w 1866860"/>
                <a:gd name="connsiteY3" fmla="*/ 2031143 h 2395415"/>
                <a:gd name="connsiteX4" fmla="*/ 1408410 w 1866860"/>
                <a:gd name="connsiteY4" fmla="*/ 2219202 h 2395415"/>
                <a:gd name="connsiteX5" fmla="*/ 1160760 w 1866860"/>
                <a:gd name="connsiteY5" fmla="*/ 2395415 h 2395415"/>
                <a:gd name="connsiteX6" fmla="*/ 913110 w 1866860"/>
                <a:gd name="connsiteY6" fmla="*/ 2219202 h 2395415"/>
                <a:gd name="connsiteX7" fmla="*/ 978475 w 1866860"/>
                <a:gd name="connsiteY7" fmla="*/ 2026380 h 2395415"/>
                <a:gd name="connsiteX8" fmla="*/ 994112 w 1866860"/>
                <a:gd name="connsiteY8" fmla="*/ 2000250 h 2395415"/>
                <a:gd name="connsiteX9" fmla="*/ 428585 w 1866860"/>
                <a:gd name="connsiteY9" fmla="*/ 2000250 h 2395415"/>
                <a:gd name="connsiteX10" fmla="*/ 428585 w 1866860"/>
                <a:gd name="connsiteY10" fmla="*/ 1095245 h 2395415"/>
                <a:gd name="connsiteX11" fmla="*/ 420389 w 1866860"/>
                <a:gd name="connsiteY11" fmla="*/ 1100940 h 2395415"/>
                <a:gd name="connsiteX12" fmla="*/ 176213 w 1866860"/>
                <a:gd name="connsiteY12" fmla="*/ 1197037 h 2395415"/>
                <a:gd name="connsiteX13" fmla="*/ 0 w 1866860"/>
                <a:gd name="connsiteY13" fmla="*/ 949387 h 2395415"/>
                <a:gd name="connsiteX14" fmla="*/ 176213 w 1866860"/>
                <a:gd name="connsiteY14" fmla="*/ 701737 h 2395415"/>
                <a:gd name="connsiteX15" fmla="*/ 414286 w 1866860"/>
                <a:gd name="connsiteY15" fmla="*/ 787751 h 2395415"/>
                <a:gd name="connsiteX16" fmla="*/ 428585 w 1866860"/>
                <a:gd name="connsiteY16" fmla="*/ 796897 h 2395415"/>
                <a:gd name="connsiteX17" fmla="*/ 428585 w 1866860"/>
                <a:gd name="connsiteY17" fmla="*/ 0 h 23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6860" h="2395415">
                  <a:moveTo>
                    <a:pt x="1866860" y="0"/>
                  </a:moveTo>
                  <a:lnTo>
                    <a:pt x="1866860" y="2000250"/>
                  </a:lnTo>
                  <a:lnTo>
                    <a:pt x="1333113" y="2000250"/>
                  </a:lnTo>
                  <a:lnTo>
                    <a:pt x="1350426" y="2031143"/>
                  </a:lnTo>
                  <a:cubicBezTo>
                    <a:pt x="1386661" y="2100418"/>
                    <a:pt x="1415871" y="2176657"/>
                    <a:pt x="1408410" y="2219202"/>
                  </a:cubicBezTo>
                  <a:cubicBezTo>
                    <a:pt x="1393488" y="2304292"/>
                    <a:pt x="1297533" y="2395415"/>
                    <a:pt x="1160760" y="2395415"/>
                  </a:cubicBezTo>
                  <a:cubicBezTo>
                    <a:pt x="1023987" y="2395415"/>
                    <a:pt x="924540" y="2305562"/>
                    <a:pt x="913110" y="2219202"/>
                  </a:cubicBezTo>
                  <a:cubicBezTo>
                    <a:pt x="907395" y="2176022"/>
                    <a:pt x="938907" y="2097560"/>
                    <a:pt x="978475" y="2026380"/>
                  </a:cubicBezTo>
                  <a:lnTo>
                    <a:pt x="994112" y="2000250"/>
                  </a:lnTo>
                  <a:lnTo>
                    <a:pt x="428585" y="2000250"/>
                  </a:lnTo>
                  <a:lnTo>
                    <a:pt x="428585" y="1095245"/>
                  </a:lnTo>
                  <a:lnTo>
                    <a:pt x="420389" y="1100940"/>
                  </a:lnTo>
                  <a:cubicBezTo>
                    <a:pt x="339291" y="1153157"/>
                    <a:pt x="230188" y="1204181"/>
                    <a:pt x="176213" y="1197037"/>
                  </a:cubicBezTo>
                  <a:cubicBezTo>
                    <a:pt x="89853" y="1185607"/>
                    <a:pt x="0" y="1086160"/>
                    <a:pt x="0" y="949387"/>
                  </a:cubicBezTo>
                  <a:cubicBezTo>
                    <a:pt x="0" y="812614"/>
                    <a:pt x="91123" y="716659"/>
                    <a:pt x="176213" y="701737"/>
                  </a:cubicBezTo>
                  <a:cubicBezTo>
                    <a:pt x="229394" y="692411"/>
                    <a:pt x="335223" y="740383"/>
                    <a:pt x="414286" y="787751"/>
                  </a:cubicBezTo>
                  <a:lnTo>
                    <a:pt x="428585" y="796897"/>
                  </a:lnTo>
                  <a:lnTo>
                    <a:pt x="428585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4DBC51F3-3E2C-1525-A692-C2F41C38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856" y="994156"/>
              <a:ext cx="1101496" cy="110149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D595E2D-7AE2-A4DF-14F7-4C583423D50A}"/>
              </a:ext>
            </a:extLst>
          </p:cNvPr>
          <p:cNvGrpSpPr/>
          <p:nvPr/>
        </p:nvGrpSpPr>
        <p:grpSpPr>
          <a:xfrm>
            <a:off x="8452188" y="4560964"/>
            <a:ext cx="2568302" cy="1927545"/>
            <a:chOff x="8349375" y="4626337"/>
            <a:chExt cx="2795038" cy="1984901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4519D84C-FC40-B82A-8E7A-90261810F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349375" y="4626337"/>
              <a:ext cx="2746741" cy="1984901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6917D49B-FF15-3C77-0C89-5C9670B0A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1" y="5247285"/>
              <a:ext cx="1264920" cy="126492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7BBE387B-098B-18A9-7A78-C9D02C969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76335" y="5246301"/>
              <a:ext cx="1268078" cy="1261981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7FD6A6D8-27E4-2C48-2A31-2A8F5242FE72}"/>
              </a:ext>
            </a:extLst>
          </p:cNvPr>
          <p:cNvGrpSpPr/>
          <p:nvPr/>
        </p:nvGrpSpPr>
        <p:grpSpPr>
          <a:xfrm>
            <a:off x="6621119" y="4509567"/>
            <a:ext cx="2206114" cy="1992367"/>
            <a:chOff x="6649036" y="4614921"/>
            <a:chExt cx="2206114" cy="1984901"/>
          </a:xfrm>
        </p:grpSpPr>
        <p:sp>
          <p:nvSpPr>
            <p:cNvPr id="33" name="Полилиния 32"/>
            <p:cNvSpPr/>
            <p:nvPr/>
          </p:nvSpPr>
          <p:spPr>
            <a:xfrm>
              <a:off x="6649036" y="4614921"/>
              <a:ext cx="2206114" cy="1984901"/>
            </a:xfrm>
            <a:custGeom>
              <a:avLst/>
              <a:gdLst>
                <a:gd name="connsiteX0" fmla="*/ 997993 w 2000250"/>
                <a:gd name="connsiteY0" fmla="*/ 0 h 1894658"/>
                <a:gd name="connsiteX1" fmla="*/ 1245643 w 2000250"/>
                <a:gd name="connsiteY1" fmla="*/ 176213 h 1894658"/>
                <a:gd name="connsiteX2" fmla="*/ 1149546 w 2000250"/>
                <a:gd name="connsiteY2" fmla="*/ 420389 h 1894658"/>
                <a:gd name="connsiteX3" fmla="*/ 1124532 w 2000250"/>
                <a:gd name="connsiteY3" fmla="*/ 456383 h 1894658"/>
                <a:gd name="connsiteX4" fmla="*/ 2000250 w 2000250"/>
                <a:gd name="connsiteY4" fmla="*/ 456383 h 1894658"/>
                <a:gd name="connsiteX5" fmla="*/ 2000250 w 2000250"/>
                <a:gd name="connsiteY5" fmla="*/ 843823 h 1894658"/>
                <a:gd name="connsiteX6" fmla="*/ 1977913 w 2000250"/>
                <a:gd name="connsiteY6" fmla="*/ 833043 h 1894658"/>
                <a:gd name="connsiteX7" fmla="*/ 1842480 w 2000250"/>
                <a:gd name="connsiteY7" fmla="*/ 800455 h 1894658"/>
                <a:gd name="connsiteX8" fmla="*/ 1666267 w 2000250"/>
                <a:gd name="connsiteY8" fmla="*/ 1048105 h 1894658"/>
                <a:gd name="connsiteX9" fmla="*/ 1842480 w 2000250"/>
                <a:gd name="connsiteY9" fmla="*/ 1295755 h 1894658"/>
                <a:gd name="connsiteX10" fmla="*/ 1981217 w 2000250"/>
                <a:gd name="connsiteY10" fmla="*/ 1258100 h 1894658"/>
                <a:gd name="connsiteX11" fmla="*/ 2000250 w 2000250"/>
                <a:gd name="connsiteY11" fmla="*/ 1248348 h 1894658"/>
                <a:gd name="connsiteX12" fmla="*/ 2000250 w 2000250"/>
                <a:gd name="connsiteY12" fmla="*/ 1894658 h 1894658"/>
                <a:gd name="connsiteX13" fmla="*/ 0 w 2000250"/>
                <a:gd name="connsiteY13" fmla="*/ 1894658 h 1894658"/>
                <a:gd name="connsiteX14" fmla="*/ 0 w 2000250"/>
                <a:gd name="connsiteY14" fmla="*/ 1230276 h 1894658"/>
                <a:gd name="connsiteX15" fmla="*/ 190 w 2000250"/>
                <a:gd name="connsiteY15" fmla="*/ 1230390 h 1894658"/>
                <a:gd name="connsiteX16" fmla="*/ 193012 w 2000250"/>
                <a:gd name="connsiteY16" fmla="*/ 1295755 h 1894658"/>
                <a:gd name="connsiteX17" fmla="*/ 369225 w 2000250"/>
                <a:gd name="connsiteY17" fmla="*/ 1048105 h 1894658"/>
                <a:gd name="connsiteX18" fmla="*/ 193012 w 2000250"/>
                <a:gd name="connsiteY18" fmla="*/ 800455 h 1894658"/>
                <a:gd name="connsiteX19" fmla="*/ 4953 w 2000250"/>
                <a:gd name="connsiteY19" fmla="*/ 858439 h 1894658"/>
                <a:gd name="connsiteX20" fmla="*/ 0 w 2000250"/>
                <a:gd name="connsiteY20" fmla="*/ 861215 h 1894658"/>
                <a:gd name="connsiteX21" fmla="*/ 0 w 2000250"/>
                <a:gd name="connsiteY21" fmla="*/ 456383 h 1894658"/>
                <a:gd name="connsiteX22" fmla="*/ 863286 w 2000250"/>
                <a:gd name="connsiteY22" fmla="*/ 456383 h 1894658"/>
                <a:gd name="connsiteX23" fmla="*/ 836357 w 2000250"/>
                <a:gd name="connsiteY23" fmla="*/ 414286 h 1894658"/>
                <a:gd name="connsiteX24" fmla="*/ 750343 w 2000250"/>
                <a:gd name="connsiteY24" fmla="*/ 176213 h 1894658"/>
                <a:gd name="connsiteX25" fmla="*/ 997993 w 2000250"/>
                <a:gd name="connsiteY25" fmla="*/ 0 h 189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0" h="1894658">
                  <a:moveTo>
                    <a:pt x="997993" y="0"/>
                  </a:moveTo>
                  <a:cubicBezTo>
                    <a:pt x="1134766" y="0"/>
                    <a:pt x="1234213" y="89853"/>
                    <a:pt x="1245643" y="176213"/>
                  </a:cubicBezTo>
                  <a:cubicBezTo>
                    <a:pt x="1252787" y="230188"/>
                    <a:pt x="1201763" y="339291"/>
                    <a:pt x="1149546" y="420389"/>
                  </a:cubicBezTo>
                  <a:lnTo>
                    <a:pt x="1124532" y="456383"/>
                  </a:lnTo>
                  <a:lnTo>
                    <a:pt x="2000250" y="456383"/>
                  </a:lnTo>
                  <a:lnTo>
                    <a:pt x="2000250" y="843823"/>
                  </a:lnTo>
                  <a:lnTo>
                    <a:pt x="1977913" y="833043"/>
                  </a:lnTo>
                  <a:cubicBezTo>
                    <a:pt x="1925251" y="809891"/>
                    <a:pt x="1874389" y="794860"/>
                    <a:pt x="1842480" y="800455"/>
                  </a:cubicBezTo>
                  <a:cubicBezTo>
                    <a:pt x="1757390" y="815377"/>
                    <a:pt x="1666267" y="911332"/>
                    <a:pt x="1666267" y="1048105"/>
                  </a:cubicBezTo>
                  <a:cubicBezTo>
                    <a:pt x="1666267" y="1184878"/>
                    <a:pt x="1756120" y="1284325"/>
                    <a:pt x="1842480" y="1295755"/>
                  </a:cubicBezTo>
                  <a:cubicBezTo>
                    <a:pt x="1874865" y="1300041"/>
                    <a:pt x="1927097" y="1283388"/>
                    <a:pt x="1981217" y="1258100"/>
                  </a:cubicBezTo>
                  <a:lnTo>
                    <a:pt x="2000250" y="1248348"/>
                  </a:lnTo>
                  <a:lnTo>
                    <a:pt x="2000250" y="1894658"/>
                  </a:lnTo>
                  <a:lnTo>
                    <a:pt x="0" y="1894658"/>
                  </a:lnTo>
                  <a:lnTo>
                    <a:pt x="0" y="1230276"/>
                  </a:lnTo>
                  <a:lnTo>
                    <a:pt x="190" y="1230390"/>
                  </a:lnTo>
                  <a:cubicBezTo>
                    <a:pt x="71370" y="1269958"/>
                    <a:pt x="149832" y="1301470"/>
                    <a:pt x="193012" y="1295755"/>
                  </a:cubicBezTo>
                  <a:cubicBezTo>
                    <a:pt x="279372" y="1284325"/>
                    <a:pt x="369225" y="1184878"/>
                    <a:pt x="369225" y="1048105"/>
                  </a:cubicBezTo>
                  <a:cubicBezTo>
                    <a:pt x="369225" y="911332"/>
                    <a:pt x="278102" y="815377"/>
                    <a:pt x="193012" y="800455"/>
                  </a:cubicBezTo>
                  <a:cubicBezTo>
                    <a:pt x="150467" y="792994"/>
                    <a:pt x="74228" y="822204"/>
                    <a:pt x="4953" y="858439"/>
                  </a:cubicBezTo>
                  <a:lnTo>
                    <a:pt x="0" y="861215"/>
                  </a:lnTo>
                  <a:lnTo>
                    <a:pt x="0" y="456383"/>
                  </a:lnTo>
                  <a:lnTo>
                    <a:pt x="863286" y="456383"/>
                  </a:lnTo>
                  <a:lnTo>
                    <a:pt x="836357" y="414286"/>
                  </a:lnTo>
                  <a:cubicBezTo>
                    <a:pt x="788989" y="335223"/>
                    <a:pt x="741017" y="229394"/>
                    <a:pt x="750343" y="176213"/>
                  </a:cubicBezTo>
                  <a:cubicBezTo>
                    <a:pt x="765265" y="91123"/>
                    <a:pt x="861220" y="0"/>
                    <a:pt x="99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336FD6A7-40DC-8240-B651-9110607D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446" y="5153997"/>
              <a:ext cx="1411295" cy="14112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149C934-C638-AB69-213A-63F7F935C396}"/>
              </a:ext>
            </a:extLst>
          </p:cNvPr>
          <p:cNvGrpSpPr/>
          <p:nvPr/>
        </p:nvGrpSpPr>
        <p:grpSpPr>
          <a:xfrm>
            <a:off x="4474078" y="2172040"/>
            <a:ext cx="2198748" cy="1345592"/>
            <a:chOff x="4433574" y="2203653"/>
            <a:chExt cx="2206459" cy="139338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3FA360-597D-8A91-E928-C27C4FEFBB89}"/>
                </a:ext>
              </a:extLst>
            </p:cNvPr>
            <p:cNvGrpSpPr/>
            <p:nvPr/>
          </p:nvGrpSpPr>
          <p:grpSpPr>
            <a:xfrm>
              <a:off x="4485040" y="2203653"/>
              <a:ext cx="2154993" cy="1393383"/>
              <a:chOff x="-1403" y="901604"/>
              <a:chExt cx="1353584" cy="899427"/>
            </a:xfrm>
            <a:solidFill>
              <a:srgbClr val="00B0F0"/>
            </a:solidFill>
          </p:grpSpPr>
          <p:sp>
            <p:nvSpPr>
              <p:cNvPr id="25" name="Полилиния 24"/>
              <p:cNvSpPr/>
              <p:nvPr/>
            </p:nvSpPr>
            <p:spPr>
              <a:xfrm>
                <a:off x="-1403" y="901604"/>
                <a:ext cx="1353584" cy="899427"/>
              </a:xfrm>
              <a:custGeom>
                <a:avLst/>
                <a:gdLst>
                  <a:gd name="connsiteX0" fmla="*/ 0 w 2000250"/>
                  <a:gd name="connsiteY0" fmla="*/ 0 h 1438275"/>
                  <a:gd name="connsiteX1" fmla="*/ 796897 w 2000250"/>
                  <a:gd name="connsiteY1" fmla="*/ 0 h 1438275"/>
                  <a:gd name="connsiteX2" fmla="*/ 787751 w 2000250"/>
                  <a:gd name="connsiteY2" fmla="*/ 14299 h 1438275"/>
                  <a:gd name="connsiteX3" fmla="*/ 701737 w 2000250"/>
                  <a:gd name="connsiteY3" fmla="*/ 252372 h 1438275"/>
                  <a:gd name="connsiteX4" fmla="*/ 949387 w 2000250"/>
                  <a:gd name="connsiteY4" fmla="*/ 428585 h 1438275"/>
                  <a:gd name="connsiteX5" fmla="*/ 1197037 w 2000250"/>
                  <a:gd name="connsiteY5" fmla="*/ 252372 h 1438275"/>
                  <a:gd name="connsiteX6" fmla="*/ 1100940 w 2000250"/>
                  <a:gd name="connsiteY6" fmla="*/ 8196 h 1438275"/>
                  <a:gd name="connsiteX7" fmla="*/ 1095245 w 2000250"/>
                  <a:gd name="connsiteY7" fmla="*/ 0 h 1438275"/>
                  <a:gd name="connsiteX8" fmla="*/ 2000250 w 2000250"/>
                  <a:gd name="connsiteY8" fmla="*/ 0 h 1438275"/>
                  <a:gd name="connsiteX9" fmla="*/ 2000250 w 2000250"/>
                  <a:gd name="connsiteY9" fmla="*/ 537557 h 1438275"/>
                  <a:gd name="connsiteX10" fmla="*/ 1964888 w 2000250"/>
                  <a:gd name="connsiteY10" fmla="*/ 516434 h 1438275"/>
                  <a:gd name="connsiteX11" fmla="*/ 1776829 w 2000250"/>
                  <a:gd name="connsiteY11" fmla="*/ 458450 h 1438275"/>
                  <a:gd name="connsiteX12" fmla="*/ 1600616 w 2000250"/>
                  <a:gd name="connsiteY12" fmla="*/ 706100 h 1438275"/>
                  <a:gd name="connsiteX13" fmla="*/ 1776829 w 2000250"/>
                  <a:gd name="connsiteY13" fmla="*/ 953750 h 1438275"/>
                  <a:gd name="connsiteX14" fmla="*/ 1969651 w 2000250"/>
                  <a:gd name="connsiteY14" fmla="*/ 888385 h 1438275"/>
                  <a:gd name="connsiteX15" fmla="*/ 2000250 w 2000250"/>
                  <a:gd name="connsiteY15" fmla="*/ 868700 h 1438275"/>
                  <a:gd name="connsiteX16" fmla="*/ 2000250 w 2000250"/>
                  <a:gd name="connsiteY16" fmla="*/ 1438275 h 1438275"/>
                  <a:gd name="connsiteX17" fmla="*/ 1121494 w 2000250"/>
                  <a:gd name="connsiteY17" fmla="*/ 1438275 h 1438275"/>
                  <a:gd name="connsiteX18" fmla="*/ 1141204 w 2000250"/>
                  <a:gd name="connsiteY18" fmla="*/ 1405339 h 1438275"/>
                  <a:gd name="connsiteX19" fmla="*/ 1206569 w 2000250"/>
                  <a:gd name="connsiteY19" fmla="*/ 1212517 h 1438275"/>
                  <a:gd name="connsiteX20" fmla="*/ 958919 w 2000250"/>
                  <a:gd name="connsiteY20" fmla="*/ 1036304 h 1438275"/>
                  <a:gd name="connsiteX21" fmla="*/ 711269 w 2000250"/>
                  <a:gd name="connsiteY21" fmla="*/ 1212517 h 1438275"/>
                  <a:gd name="connsiteX22" fmla="*/ 769253 w 2000250"/>
                  <a:gd name="connsiteY22" fmla="*/ 1400576 h 1438275"/>
                  <a:gd name="connsiteX23" fmla="*/ 790381 w 2000250"/>
                  <a:gd name="connsiteY23" fmla="*/ 1438275 h 1438275"/>
                  <a:gd name="connsiteX24" fmla="*/ 0 w 2000250"/>
                  <a:gd name="connsiteY24" fmla="*/ 1438275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00250" h="1438275">
                    <a:moveTo>
                      <a:pt x="0" y="0"/>
                    </a:moveTo>
                    <a:lnTo>
                      <a:pt x="796897" y="0"/>
                    </a:lnTo>
                    <a:lnTo>
                      <a:pt x="787751" y="14299"/>
                    </a:lnTo>
                    <a:cubicBezTo>
                      <a:pt x="740383" y="93362"/>
                      <a:pt x="692411" y="199191"/>
                      <a:pt x="701737" y="252372"/>
                    </a:cubicBezTo>
                    <a:cubicBezTo>
                      <a:pt x="716659" y="337462"/>
                      <a:pt x="812614" y="428585"/>
                      <a:pt x="949387" y="428585"/>
                    </a:cubicBezTo>
                    <a:cubicBezTo>
                      <a:pt x="1086160" y="428585"/>
                      <a:pt x="1185607" y="338732"/>
                      <a:pt x="1197037" y="252372"/>
                    </a:cubicBezTo>
                    <a:cubicBezTo>
                      <a:pt x="1204181" y="198397"/>
                      <a:pt x="1153157" y="89294"/>
                      <a:pt x="1100940" y="8196"/>
                    </a:cubicBezTo>
                    <a:lnTo>
                      <a:pt x="1095245" y="0"/>
                    </a:lnTo>
                    <a:lnTo>
                      <a:pt x="2000250" y="0"/>
                    </a:lnTo>
                    <a:lnTo>
                      <a:pt x="2000250" y="537557"/>
                    </a:lnTo>
                    <a:lnTo>
                      <a:pt x="1964888" y="516434"/>
                    </a:lnTo>
                    <a:cubicBezTo>
                      <a:pt x="1895614" y="480199"/>
                      <a:pt x="1819374" y="450989"/>
                      <a:pt x="1776829" y="458450"/>
                    </a:cubicBezTo>
                    <a:cubicBezTo>
                      <a:pt x="1691739" y="473372"/>
                      <a:pt x="1600616" y="569327"/>
                      <a:pt x="1600616" y="706100"/>
                    </a:cubicBezTo>
                    <a:cubicBezTo>
                      <a:pt x="1600616" y="842873"/>
                      <a:pt x="1690469" y="942320"/>
                      <a:pt x="1776829" y="953750"/>
                    </a:cubicBezTo>
                    <a:cubicBezTo>
                      <a:pt x="1820009" y="959465"/>
                      <a:pt x="1898471" y="927953"/>
                      <a:pt x="1969651" y="888385"/>
                    </a:cubicBezTo>
                    <a:lnTo>
                      <a:pt x="2000250" y="868700"/>
                    </a:lnTo>
                    <a:lnTo>
                      <a:pt x="2000250" y="1438275"/>
                    </a:lnTo>
                    <a:lnTo>
                      <a:pt x="1121494" y="1438275"/>
                    </a:lnTo>
                    <a:lnTo>
                      <a:pt x="1141204" y="1405339"/>
                    </a:lnTo>
                    <a:cubicBezTo>
                      <a:pt x="1180772" y="1334159"/>
                      <a:pt x="1212284" y="1255697"/>
                      <a:pt x="1206569" y="1212517"/>
                    </a:cubicBezTo>
                    <a:cubicBezTo>
                      <a:pt x="1195139" y="1126157"/>
                      <a:pt x="1095692" y="1036304"/>
                      <a:pt x="958919" y="1036304"/>
                    </a:cubicBezTo>
                    <a:cubicBezTo>
                      <a:pt x="822146" y="1036304"/>
                      <a:pt x="726191" y="1127427"/>
                      <a:pt x="711269" y="1212517"/>
                    </a:cubicBezTo>
                    <a:cubicBezTo>
                      <a:pt x="703808" y="1255062"/>
                      <a:pt x="733018" y="1331302"/>
                      <a:pt x="769253" y="1400576"/>
                    </a:cubicBezTo>
                    <a:lnTo>
                      <a:pt x="790381" y="1438275"/>
                    </a:lnTo>
                    <a:lnTo>
                      <a:pt x="0" y="143827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70875"/>
                <a:endParaRPr lang="ru-RU" sz="342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AA8E31-DFCC-496B-DF9F-C78D2A7C2C49}"/>
                  </a:ext>
                </a:extLst>
              </p:cNvPr>
              <p:cNvSpPr txBox="1"/>
              <p:nvPr/>
            </p:nvSpPr>
            <p:spPr>
              <a:xfrm>
                <a:off x="335155" y="1169857"/>
                <a:ext cx="616226" cy="4649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870875"/>
                <a:endParaRPr lang="pl-PL" sz="342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0EFB0F45-0F8D-D0D2-F5B9-CE041FBE3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3574" y="2288288"/>
              <a:ext cx="1118705" cy="111870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3A8514C6-EA66-BE2D-E7C6-1B00D6542EFF}"/>
              </a:ext>
            </a:extLst>
          </p:cNvPr>
          <p:cNvGrpSpPr/>
          <p:nvPr/>
        </p:nvGrpSpPr>
        <p:grpSpPr>
          <a:xfrm>
            <a:off x="4488511" y="3107649"/>
            <a:ext cx="2193027" cy="1878725"/>
            <a:chOff x="3562498" y="2271057"/>
            <a:chExt cx="2193027" cy="1878725"/>
          </a:xfrm>
        </p:grpSpPr>
        <p:sp>
          <p:nvSpPr>
            <p:cNvPr id="29" name="Полилиния 28"/>
            <p:cNvSpPr/>
            <p:nvPr/>
          </p:nvSpPr>
          <p:spPr>
            <a:xfrm>
              <a:off x="3604663" y="2271057"/>
              <a:ext cx="2150862" cy="1878725"/>
            </a:xfrm>
            <a:custGeom>
              <a:avLst/>
              <a:gdLst>
                <a:gd name="connsiteX0" fmla="*/ 958919 w 2000250"/>
                <a:gd name="connsiteY0" fmla="*/ 0 h 1840246"/>
                <a:gd name="connsiteX1" fmla="*/ 1206569 w 2000250"/>
                <a:gd name="connsiteY1" fmla="*/ 176213 h 1840246"/>
                <a:gd name="connsiteX2" fmla="*/ 1141204 w 2000250"/>
                <a:gd name="connsiteY2" fmla="*/ 369035 h 1840246"/>
                <a:gd name="connsiteX3" fmla="*/ 1121494 w 2000250"/>
                <a:gd name="connsiteY3" fmla="*/ 401971 h 1840246"/>
                <a:gd name="connsiteX4" fmla="*/ 2000250 w 2000250"/>
                <a:gd name="connsiteY4" fmla="*/ 401971 h 1840246"/>
                <a:gd name="connsiteX5" fmla="*/ 2000250 w 2000250"/>
                <a:gd name="connsiteY5" fmla="*/ 985770 h 1840246"/>
                <a:gd name="connsiteX6" fmla="*/ 1964888 w 2000250"/>
                <a:gd name="connsiteY6" fmla="*/ 965952 h 1840246"/>
                <a:gd name="connsiteX7" fmla="*/ 1776829 w 2000250"/>
                <a:gd name="connsiteY7" fmla="*/ 907968 h 1840246"/>
                <a:gd name="connsiteX8" fmla="*/ 1600616 w 2000250"/>
                <a:gd name="connsiteY8" fmla="*/ 1155618 h 1840246"/>
                <a:gd name="connsiteX9" fmla="*/ 1776829 w 2000250"/>
                <a:gd name="connsiteY9" fmla="*/ 1403268 h 1840246"/>
                <a:gd name="connsiteX10" fmla="*/ 1969651 w 2000250"/>
                <a:gd name="connsiteY10" fmla="*/ 1337903 h 1840246"/>
                <a:gd name="connsiteX11" fmla="*/ 2000250 w 2000250"/>
                <a:gd name="connsiteY11" fmla="*/ 1319592 h 1840246"/>
                <a:gd name="connsiteX12" fmla="*/ 2000250 w 2000250"/>
                <a:gd name="connsiteY12" fmla="*/ 1840246 h 1840246"/>
                <a:gd name="connsiteX13" fmla="*/ 1092078 w 2000250"/>
                <a:gd name="connsiteY13" fmla="*/ 1840246 h 1840246"/>
                <a:gd name="connsiteX14" fmla="*/ 1110472 w 2000250"/>
                <a:gd name="connsiteY14" fmla="*/ 1813777 h 1840246"/>
                <a:gd name="connsiteX15" fmla="*/ 1206569 w 2000250"/>
                <a:gd name="connsiteY15" fmla="*/ 1569601 h 1840246"/>
                <a:gd name="connsiteX16" fmla="*/ 958919 w 2000250"/>
                <a:gd name="connsiteY16" fmla="*/ 1393388 h 1840246"/>
                <a:gd name="connsiteX17" fmla="*/ 711269 w 2000250"/>
                <a:gd name="connsiteY17" fmla="*/ 1569601 h 1840246"/>
                <a:gd name="connsiteX18" fmla="*/ 797283 w 2000250"/>
                <a:gd name="connsiteY18" fmla="*/ 1807675 h 1840246"/>
                <a:gd name="connsiteX19" fmla="*/ 818118 w 2000250"/>
                <a:gd name="connsiteY19" fmla="*/ 1840246 h 1840246"/>
                <a:gd name="connsiteX20" fmla="*/ 0 w 2000250"/>
                <a:gd name="connsiteY20" fmla="*/ 1840246 h 1840246"/>
                <a:gd name="connsiteX21" fmla="*/ 0 w 2000250"/>
                <a:gd name="connsiteY21" fmla="*/ 401971 h 1840246"/>
                <a:gd name="connsiteX22" fmla="*/ 790381 w 2000250"/>
                <a:gd name="connsiteY22" fmla="*/ 401971 h 1840246"/>
                <a:gd name="connsiteX23" fmla="*/ 769253 w 2000250"/>
                <a:gd name="connsiteY23" fmla="*/ 364272 h 1840246"/>
                <a:gd name="connsiteX24" fmla="*/ 711269 w 2000250"/>
                <a:gd name="connsiteY24" fmla="*/ 176213 h 1840246"/>
                <a:gd name="connsiteX25" fmla="*/ 958919 w 2000250"/>
                <a:gd name="connsiteY25" fmla="*/ 0 h 18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0" h="1840246">
                  <a:moveTo>
                    <a:pt x="958919" y="0"/>
                  </a:moveTo>
                  <a:cubicBezTo>
                    <a:pt x="1095692" y="0"/>
                    <a:pt x="1195139" y="89853"/>
                    <a:pt x="1206569" y="176213"/>
                  </a:cubicBezTo>
                  <a:cubicBezTo>
                    <a:pt x="1212284" y="219393"/>
                    <a:pt x="1180772" y="297855"/>
                    <a:pt x="1141204" y="369035"/>
                  </a:cubicBezTo>
                  <a:lnTo>
                    <a:pt x="1121494" y="401971"/>
                  </a:lnTo>
                  <a:lnTo>
                    <a:pt x="2000250" y="401971"/>
                  </a:lnTo>
                  <a:lnTo>
                    <a:pt x="2000250" y="985770"/>
                  </a:lnTo>
                  <a:lnTo>
                    <a:pt x="1964888" y="965952"/>
                  </a:lnTo>
                  <a:cubicBezTo>
                    <a:pt x="1895614" y="929717"/>
                    <a:pt x="1819374" y="900507"/>
                    <a:pt x="1776829" y="907968"/>
                  </a:cubicBezTo>
                  <a:cubicBezTo>
                    <a:pt x="1691739" y="922890"/>
                    <a:pt x="1600616" y="1018845"/>
                    <a:pt x="1600616" y="1155618"/>
                  </a:cubicBezTo>
                  <a:cubicBezTo>
                    <a:pt x="1600616" y="1292391"/>
                    <a:pt x="1690469" y="1391838"/>
                    <a:pt x="1776829" y="1403268"/>
                  </a:cubicBezTo>
                  <a:cubicBezTo>
                    <a:pt x="1820009" y="1408983"/>
                    <a:pt x="1898471" y="1377471"/>
                    <a:pt x="1969651" y="1337903"/>
                  </a:cubicBezTo>
                  <a:lnTo>
                    <a:pt x="2000250" y="1319592"/>
                  </a:lnTo>
                  <a:lnTo>
                    <a:pt x="2000250" y="1840246"/>
                  </a:lnTo>
                  <a:lnTo>
                    <a:pt x="1092078" y="1840246"/>
                  </a:lnTo>
                  <a:lnTo>
                    <a:pt x="1110472" y="1813777"/>
                  </a:lnTo>
                  <a:cubicBezTo>
                    <a:pt x="1162689" y="1732680"/>
                    <a:pt x="1213713" y="1623576"/>
                    <a:pt x="1206569" y="1569601"/>
                  </a:cubicBezTo>
                  <a:cubicBezTo>
                    <a:pt x="1195139" y="1483241"/>
                    <a:pt x="1095692" y="1393388"/>
                    <a:pt x="958919" y="1393388"/>
                  </a:cubicBezTo>
                  <a:cubicBezTo>
                    <a:pt x="822146" y="1393388"/>
                    <a:pt x="726191" y="1484511"/>
                    <a:pt x="711269" y="1569601"/>
                  </a:cubicBezTo>
                  <a:cubicBezTo>
                    <a:pt x="701943" y="1622783"/>
                    <a:pt x="749915" y="1728611"/>
                    <a:pt x="797283" y="1807675"/>
                  </a:cubicBezTo>
                  <a:lnTo>
                    <a:pt x="818118" y="1840246"/>
                  </a:lnTo>
                  <a:lnTo>
                    <a:pt x="0" y="1840246"/>
                  </a:lnTo>
                  <a:lnTo>
                    <a:pt x="0" y="401971"/>
                  </a:lnTo>
                  <a:lnTo>
                    <a:pt x="790381" y="401971"/>
                  </a:lnTo>
                  <a:lnTo>
                    <a:pt x="769253" y="364272"/>
                  </a:lnTo>
                  <a:cubicBezTo>
                    <a:pt x="733018" y="294997"/>
                    <a:pt x="703808" y="218758"/>
                    <a:pt x="711269" y="176213"/>
                  </a:cubicBezTo>
                  <a:cubicBezTo>
                    <a:pt x="726191" y="91123"/>
                    <a:pt x="822146" y="0"/>
                    <a:pt x="95891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E4A5DE2-4909-74D7-2739-1AA51AB0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498" y="2398448"/>
              <a:ext cx="1661379" cy="1661379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2B858A06-A26B-811D-DB73-E4292DF97B60}"/>
              </a:ext>
            </a:extLst>
          </p:cNvPr>
          <p:cNvGrpSpPr/>
          <p:nvPr/>
        </p:nvGrpSpPr>
        <p:grpSpPr>
          <a:xfrm>
            <a:off x="8496060" y="717015"/>
            <a:ext cx="2517410" cy="1935155"/>
            <a:chOff x="8400175" y="781410"/>
            <a:chExt cx="2689823" cy="1860586"/>
          </a:xfrm>
        </p:grpSpPr>
        <p:sp>
          <p:nvSpPr>
            <p:cNvPr id="24" name="Полилиния 23"/>
            <p:cNvSpPr/>
            <p:nvPr/>
          </p:nvSpPr>
          <p:spPr>
            <a:xfrm>
              <a:off x="8400175" y="781410"/>
              <a:ext cx="2689823" cy="1860586"/>
            </a:xfrm>
            <a:custGeom>
              <a:avLst/>
              <a:gdLst>
                <a:gd name="connsiteX0" fmla="*/ 380531 w 2380781"/>
                <a:gd name="connsiteY0" fmla="*/ 0 h 1874583"/>
                <a:gd name="connsiteX1" fmla="*/ 2380781 w 2380781"/>
                <a:gd name="connsiteY1" fmla="*/ 0 h 1874583"/>
                <a:gd name="connsiteX2" fmla="*/ 2380781 w 2380781"/>
                <a:gd name="connsiteY2" fmla="*/ 1438275 h 1874583"/>
                <a:gd name="connsiteX3" fmla="*/ 1521397 w 2380781"/>
                <a:gd name="connsiteY3" fmla="*/ 1438275 h 1874583"/>
                <a:gd name="connsiteX4" fmla="*/ 1532460 w 2380781"/>
                <a:gd name="connsiteY4" fmla="*/ 1454194 h 1874583"/>
                <a:gd name="connsiteX5" fmla="*/ 1628556 w 2380781"/>
                <a:gd name="connsiteY5" fmla="*/ 1698370 h 1874583"/>
                <a:gd name="connsiteX6" fmla="*/ 1380906 w 2380781"/>
                <a:gd name="connsiteY6" fmla="*/ 1874583 h 1874583"/>
                <a:gd name="connsiteX7" fmla="*/ 1133256 w 2380781"/>
                <a:gd name="connsiteY7" fmla="*/ 1698370 h 1874583"/>
                <a:gd name="connsiteX8" fmla="*/ 1219270 w 2380781"/>
                <a:gd name="connsiteY8" fmla="*/ 1460297 h 1874583"/>
                <a:gd name="connsiteX9" fmla="*/ 1233357 w 2380781"/>
                <a:gd name="connsiteY9" fmla="*/ 1438275 h 1874583"/>
                <a:gd name="connsiteX10" fmla="*/ 380531 w 2380781"/>
                <a:gd name="connsiteY10" fmla="*/ 1438275 h 1874583"/>
                <a:gd name="connsiteX11" fmla="*/ 380531 w 2380781"/>
                <a:gd name="connsiteY11" fmla="*/ 894277 h 1874583"/>
                <a:gd name="connsiteX12" fmla="*/ 369035 w 2380781"/>
                <a:gd name="connsiteY12" fmla="*/ 901673 h 1874583"/>
                <a:gd name="connsiteX13" fmla="*/ 176213 w 2380781"/>
                <a:gd name="connsiteY13" fmla="*/ 967038 h 1874583"/>
                <a:gd name="connsiteX14" fmla="*/ 0 w 2380781"/>
                <a:gd name="connsiteY14" fmla="*/ 719388 h 1874583"/>
                <a:gd name="connsiteX15" fmla="*/ 176213 w 2380781"/>
                <a:gd name="connsiteY15" fmla="*/ 471738 h 1874583"/>
                <a:gd name="connsiteX16" fmla="*/ 364272 w 2380781"/>
                <a:gd name="connsiteY16" fmla="*/ 529722 h 1874583"/>
                <a:gd name="connsiteX17" fmla="*/ 380531 w 2380781"/>
                <a:gd name="connsiteY17" fmla="*/ 539434 h 187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0781" h="1874583">
                  <a:moveTo>
                    <a:pt x="380531" y="0"/>
                  </a:moveTo>
                  <a:lnTo>
                    <a:pt x="2380781" y="0"/>
                  </a:lnTo>
                  <a:lnTo>
                    <a:pt x="2380781" y="1438275"/>
                  </a:lnTo>
                  <a:lnTo>
                    <a:pt x="1521397" y="1438275"/>
                  </a:lnTo>
                  <a:lnTo>
                    <a:pt x="1532460" y="1454194"/>
                  </a:lnTo>
                  <a:cubicBezTo>
                    <a:pt x="1584677" y="1535292"/>
                    <a:pt x="1635700" y="1644395"/>
                    <a:pt x="1628556" y="1698370"/>
                  </a:cubicBezTo>
                  <a:cubicBezTo>
                    <a:pt x="1617126" y="1784730"/>
                    <a:pt x="1517679" y="1874583"/>
                    <a:pt x="1380906" y="1874583"/>
                  </a:cubicBezTo>
                  <a:cubicBezTo>
                    <a:pt x="1244133" y="1874583"/>
                    <a:pt x="1148178" y="1783460"/>
                    <a:pt x="1133256" y="1698370"/>
                  </a:cubicBezTo>
                  <a:cubicBezTo>
                    <a:pt x="1123930" y="1645189"/>
                    <a:pt x="1171902" y="1539360"/>
                    <a:pt x="1219270" y="1460297"/>
                  </a:cubicBezTo>
                  <a:lnTo>
                    <a:pt x="1233357" y="1438275"/>
                  </a:lnTo>
                  <a:lnTo>
                    <a:pt x="380531" y="1438275"/>
                  </a:lnTo>
                  <a:lnTo>
                    <a:pt x="380531" y="894277"/>
                  </a:lnTo>
                  <a:lnTo>
                    <a:pt x="369035" y="901673"/>
                  </a:lnTo>
                  <a:cubicBezTo>
                    <a:pt x="297855" y="941241"/>
                    <a:pt x="219393" y="972753"/>
                    <a:pt x="176213" y="967038"/>
                  </a:cubicBezTo>
                  <a:cubicBezTo>
                    <a:pt x="89853" y="955608"/>
                    <a:pt x="0" y="856161"/>
                    <a:pt x="0" y="719388"/>
                  </a:cubicBezTo>
                  <a:cubicBezTo>
                    <a:pt x="0" y="582615"/>
                    <a:pt x="91123" y="486660"/>
                    <a:pt x="176213" y="471738"/>
                  </a:cubicBezTo>
                  <a:cubicBezTo>
                    <a:pt x="218758" y="464277"/>
                    <a:pt x="294997" y="493487"/>
                    <a:pt x="364272" y="529722"/>
                  </a:cubicBezTo>
                  <a:lnTo>
                    <a:pt x="380531" y="539434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0E415AA0-3E19-51E6-4DDE-D9CA31C5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757" y="861946"/>
              <a:ext cx="1465506" cy="1465506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8D0C689E-2709-2AB3-C061-D2C15CF1F325}"/>
              </a:ext>
            </a:extLst>
          </p:cNvPr>
          <p:cNvGrpSpPr/>
          <p:nvPr/>
        </p:nvGrpSpPr>
        <p:grpSpPr>
          <a:xfrm>
            <a:off x="4524572" y="4522641"/>
            <a:ext cx="2520649" cy="2322839"/>
            <a:chOff x="4495199" y="4622800"/>
            <a:chExt cx="2520649" cy="2322839"/>
          </a:xfrm>
        </p:grpSpPr>
        <p:sp>
          <p:nvSpPr>
            <p:cNvPr id="32" name="Полилиния 31"/>
            <p:cNvSpPr/>
            <p:nvPr/>
          </p:nvSpPr>
          <p:spPr>
            <a:xfrm>
              <a:off x="4495199" y="4622800"/>
              <a:ext cx="2520649" cy="1986669"/>
            </a:xfrm>
            <a:custGeom>
              <a:avLst/>
              <a:gdLst>
                <a:gd name="connsiteX0" fmla="*/ 958919 w 2369475"/>
                <a:gd name="connsiteY0" fmla="*/ 0 h 1885134"/>
                <a:gd name="connsiteX1" fmla="*/ 1206569 w 2369475"/>
                <a:gd name="connsiteY1" fmla="*/ 176213 h 1885134"/>
                <a:gd name="connsiteX2" fmla="*/ 1110472 w 2369475"/>
                <a:gd name="connsiteY2" fmla="*/ 420389 h 1885134"/>
                <a:gd name="connsiteX3" fmla="*/ 1092077 w 2369475"/>
                <a:gd name="connsiteY3" fmla="*/ 446859 h 1885134"/>
                <a:gd name="connsiteX4" fmla="*/ 2000250 w 2369475"/>
                <a:gd name="connsiteY4" fmla="*/ 446859 h 1885134"/>
                <a:gd name="connsiteX5" fmla="*/ 2000250 w 2369475"/>
                <a:gd name="connsiteY5" fmla="*/ 851873 h 1885134"/>
                <a:gd name="connsiteX6" fmla="*/ 2005203 w 2369475"/>
                <a:gd name="connsiteY6" fmla="*/ 848914 h 1885134"/>
                <a:gd name="connsiteX7" fmla="*/ 2193262 w 2369475"/>
                <a:gd name="connsiteY7" fmla="*/ 790930 h 1885134"/>
                <a:gd name="connsiteX8" fmla="*/ 2369475 w 2369475"/>
                <a:gd name="connsiteY8" fmla="*/ 1038580 h 1885134"/>
                <a:gd name="connsiteX9" fmla="*/ 2193262 w 2369475"/>
                <a:gd name="connsiteY9" fmla="*/ 1286230 h 1885134"/>
                <a:gd name="connsiteX10" fmla="*/ 2000440 w 2369475"/>
                <a:gd name="connsiteY10" fmla="*/ 1220865 h 1885134"/>
                <a:gd name="connsiteX11" fmla="*/ 2000250 w 2369475"/>
                <a:gd name="connsiteY11" fmla="*/ 1220742 h 1885134"/>
                <a:gd name="connsiteX12" fmla="*/ 2000250 w 2369475"/>
                <a:gd name="connsiteY12" fmla="*/ 1885134 h 1885134"/>
                <a:gd name="connsiteX13" fmla="*/ 0 w 2369475"/>
                <a:gd name="connsiteY13" fmla="*/ 1885134 h 1885134"/>
                <a:gd name="connsiteX14" fmla="*/ 0 w 2369475"/>
                <a:gd name="connsiteY14" fmla="*/ 446859 h 1885134"/>
                <a:gd name="connsiteX15" fmla="*/ 818119 w 2369475"/>
                <a:gd name="connsiteY15" fmla="*/ 446859 h 1885134"/>
                <a:gd name="connsiteX16" fmla="*/ 797283 w 2369475"/>
                <a:gd name="connsiteY16" fmla="*/ 414286 h 1885134"/>
                <a:gd name="connsiteX17" fmla="*/ 711269 w 2369475"/>
                <a:gd name="connsiteY17" fmla="*/ 176213 h 1885134"/>
                <a:gd name="connsiteX18" fmla="*/ 958919 w 2369475"/>
                <a:gd name="connsiteY18" fmla="*/ 0 h 18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9475" h="1885134">
                  <a:moveTo>
                    <a:pt x="958919" y="0"/>
                  </a:moveTo>
                  <a:cubicBezTo>
                    <a:pt x="1095692" y="0"/>
                    <a:pt x="1195139" y="89853"/>
                    <a:pt x="1206569" y="176213"/>
                  </a:cubicBezTo>
                  <a:cubicBezTo>
                    <a:pt x="1213713" y="230188"/>
                    <a:pt x="1162689" y="339291"/>
                    <a:pt x="1110472" y="420389"/>
                  </a:cubicBezTo>
                  <a:lnTo>
                    <a:pt x="1092077" y="446859"/>
                  </a:lnTo>
                  <a:lnTo>
                    <a:pt x="2000250" y="446859"/>
                  </a:lnTo>
                  <a:lnTo>
                    <a:pt x="2000250" y="851873"/>
                  </a:lnTo>
                  <a:lnTo>
                    <a:pt x="2005203" y="848914"/>
                  </a:lnTo>
                  <a:cubicBezTo>
                    <a:pt x="2074478" y="812679"/>
                    <a:pt x="2150717" y="783469"/>
                    <a:pt x="2193262" y="790930"/>
                  </a:cubicBezTo>
                  <a:cubicBezTo>
                    <a:pt x="2278352" y="805852"/>
                    <a:pt x="2369475" y="901807"/>
                    <a:pt x="2369475" y="1038580"/>
                  </a:cubicBezTo>
                  <a:cubicBezTo>
                    <a:pt x="2369475" y="1175353"/>
                    <a:pt x="2279622" y="1274800"/>
                    <a:pt x="2193262" y="1286230"/>
                  </a:cubicBezTo>
                  <a:cubicBezTo>
                    <a:pt x="2150082" y="1291945"/>
                    <a:pt x="2071620" y="1260433"/>
                    <a:pt x="2000440" y="1220865"/>
                  </a:cubicBezTo>
                  <a:lnTo>
                    <a:pt x="2000250" y="1220742"/>
                  </a:lnTo>
                  <a:lnTo>
                    <a:pt x="2000250" y="1885134"/>
                  </a:lnTo>
                  <a:lnTo>
                    <a:pt x="0" y="1885134"/>
                  </a:lnTo>
                  <a:lnTo>
                    <a:pt x="0" y="446859"/>
                  </a:lnTo>
                  <a:lnTo>
                    <a:pt x="818119" y="446859"/>
                  </a:lnTo>
                  <a:lnTo>
                    <a:pt x="797283" y="414286"/>
                  </a:lnTo>
                  <a:cubicBezTo>
                    <a:pt x="749915" y="335223"/>
                    <a:pt x="701943" y="229394"/>
                    <a:pt x="711269" y="176213"/>
                  </a:cubicBezTo>
                  <a:cubicBezTo>
                    <a:pt x="726191" y="91123"/>
                    <a:pt x="822146" y="0"/>
                    <a:pt x="95891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FFE84A08-57CB-C729-ED1C-2464E1CA9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015" y="4844156"/>
              <a:ext cx="2101483" cy="210148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47B85B0-D716-238F-A4E3-2666CD584802}"/>
              </a:ext>
            </a:extLst>
          </p:cNvPr>
          <p:cNvSpPr/>
          <p:nvPr/>
        </p:nvSpPr>
        <p:spPr>
          <a:xfrm>
            <a:off x="5177810" y="692545"/>
            <a:ext cx="6779579" cy="5733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39A0E4E-B577-E323-AFA8-7A94BC99371E}"/>
              </a:ext>
            </a:extLst>
          </p:cNvPr>
          <p:cNvGrpSpPr/>
          <p:nvPr/>
        </p:nvGrpSpPr>
        <p:grpSpPr>
          <a:xfrm>
            <a:off x="6225761" y="1749160"/>
            <a:ext cx="3113870" cy="2173950"/>
            <a:chOff x="6141868" y="1761710"/>
            <a:chExt cx="3155604" cy="2250791"/>
          </a:xfrm>
        </p:grpSpPr>
        <p:sp>
          <p:nvSpPr>
            <p:cNvPr id="26" name="Полилиния 25"/>
            <p:cNvSpPr/>
            <p:nvPr/>
          </p:nvSpPr>
          <p:spPr>
            <a:xfrm>
              <a:off x="6141868" y="1761710"/>
              <a:ext cx="3155604" cy="2250791"/>
            </a:xfrm>
            <a:custGeom>
              <a:avLst/>
              <a:gdLst>
                <a:gd name="connsiteX0" fmla="*/ 1397627 w 2804574"/>
                <a:gd name="connsiteY0" fmla="*/ 0 h 2330504"/>
                <a:gd name="connsiteX1" fmla="*/ 1645277 w 2804574"/>
                <a:gd name="connsiteY1" fmla="*/ 176213 h 2330504"/>
                <a:gd name="connsiteX2" fmla="*/ 1518163 w 2804574"/>
                <a:gd name="connsiteY2" fmla="*/ 465022 h 2330504"/>
                <a:gd name="connsiteX3" fmla="*/ 1513493 w 2804574"/>
                <a:gd name="connsiteY3" fmla="*/ 470566 h 2330504"/>
                <a:gd name="connsiteX4" fmla="*/ 2399884 w 2804574"/>
                <a:gd name="connsiteY4" fmla="*/ 470566 h 2330504"/>
                <a:gd name="connsiteX5" fmla="*/ 2399884 w 2804574"/>
                <a:gd name="connsiteY5" fmla="*/ 1022938 h 2330504"/>
                <a:gd name="connsiteX6" fmla="*/ 2440302 w 2804574"/>
                <a:gd name="connsiteY6" fmla="*/ 1000287 h 2330504"/>
                <a:gd name="connsiteX7" fmla="*/ 2628361 w 2804574"/>
                <a:gd name="connsiteY7" fmla="*/ 942303 h 2330504"/>
                <a:gd name="connsiteX8" fmla="*/ 2804574 w 2804574"/>
                <a:gd name="connsiteY8" fmla="*/ 1189953 h 2330504"/>
                <a:gd name="connsiteX9" fmla="*/ 2628361 w 2804574"/>
                <a:gd name="connsiteY9" fmla="*/ 1437603 h 2330504"/>
                <a:gd name="connsiteX10" fmla="*/ 2435539 w 2804574"/>
                <a:gd name="connsiteY10" fmla="*/ 1372238 h 2330504"/>
                <a:gd name="connsiteX11" fmla="*/ 2399884 w 2804574"/>
                <a:gd name="connsiteY11" fmla="*/ 1350901 h 2330504"/>
                <a:gd name="connsiteX12" fmla="*/ 2399884 w 2804574"/>
                <a:gd name="connsiteY12" fmla="*/ 1908841 h 2330504"/>
                <a:gd name="connsiteX13" fmla="*/ 1563155 w 2804574"/>
                <a:gd name="connsiteY13" fmla="*/ 1908841 h 2330504"/>
                <a:gd name="connsiteX14" fmla="*/ 1564040 w 2804574"/>
                <a:gd name="connsiteY14" fmla="*/ 1910115 h 2330504"/>
                <a:gd name="connsiteX15" fmla="*/ 1660137 w 2804574"/>
                <a:gd name="connsiteY15" fmla="*/ 2154291 h 2330504"/>
                <a:gd name="connsiteX16" fmla="*/ 1412487 w 2804574"/>
                <a:gd name="connsiteY16" fmla="*/ 2330504 h 2330504"/>
                <a:gd name="connsiteX17" fmla="*/ 1164837 w 2804574"/>
                <a:gd name="connsiteY17" fmla="*/ 2154291 h 2330504"/>
                <a:gd name="connsiteX18" fmla="*/ 1250851 w 2804574"/>
                <a:gd name="connsiteY18" fmla="*/ 1916218 h 2330504"/>
                <a:gd name="connsiteX19" fmla="*/ 1255569 w 2804574"/>
                <a:gd name="connsiteY19" fmla="*/ 1908841 h 2330504"/>
                <a:gd name="connsiteX20" fmla="*/ 399634 w 2804574"/>
                <a:gd name="connsiteY20" fmla="*/ 1908841 h 2330504"/>
                <a:gd name="connsiteX21" fmla="*/ 399634 w 2804574"/>
                <a:gd name="connsiteY21" fmla="*/ 1340640 h 2330504"/>
                <a:gd name="connsiteX22" fmla="*/ 369035 w 2804574"/>
                <a:gd name="connsiteY22" fmla="*/ 1358951 h 2330504"/>
                <a:gd name="connsiteX23" fmla="*/ 176213 w 2804574"/>
                <a:gd name="connsiteY23" fmla="*/ 1424316 h 2330504"/>
                <a:gd name="connsiteX24" fmla="*/ 0 w 2804574"/>
                <a:gd name="connsiteY24" fmla="*/ 1176666 h 2330504"/>
                <a:gd name="connsiteX25" fmla="*/ 176213 w 2804574"/>
                <a:gd name="connsiteY25" fmla="*/ 929016 h 2330504"/>
                <a:gd name="connsiteX26" fmla="*/ 364272 w 2804574"/>
                <a:gd name="connsiteY26" fmla="*/ 987000 h 2330504"/>
                <a:gd name="connsiteX27" fmla="*/ 399634 w 2804574"/>
                <a:gd name="connsiteY27" fmla="*/ 1006818 h 2330504"/>
                <a:gd name="connsiteX28" fmla="*/ 399634 w 2804574"/>
                <a:gd name="connsiteY28" fmla="*/ 470566 h 2330504"/>
                <a:gd name="connsiteX29" fmla="*/ 1273371 w 2804574"/>
                <a:gd name="connsiteY29" fmla="*/ 470566 h 2330504"/>
                <a:gd name="connsiteX30" fmla="*/ 1263875 w 2804574"/>
                <a:gd name="connsiteY30" fmla="*/ 457877 h 2330504"/>
                <a:gd name="connsiteX31" fmla="*/ 1149977 w 2804574"/>
                <a:gd name="connsiteY31" fmla="*/ 176213 h 2330504"/>
                <a:gd name="connsiteX32" fmla="*/ 1397627 w 2804574"/>
                <a:gd name="connsiteY32" fmla="*/ 0 h 23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04574" h="2330504">
                  <a:moveTo>
                    <a:pt x="1397627" y="0"/>
                  </a:moveTo>
                  <a:cubicBezTo>
                    <a:pt x="1534400" y="0"/>
                    <a:pt x="1633847" y="89853"/>
                    <a:pt x="1645277" y="176213"/>
                  </a:cubicBezTo>
                  <a:cubicBezTo>
                    <a:pt x="1653850" y="240983"/>
                    <a:pt x="1578661" y="385138"/>
                    <a:pt x="1518163" y="465022"/>
                  </a:cubicBezTo>
                  <a:lnTo>
                    <a:pt x="1513493" y="470566"/>
                  </a:lnTo>
                  <a:lnTo>
                    <a:pt x="2399884" y="470566"/>
                  </a:lnTo>
                  <a:lnTo>
                    <a:pt x="2399884" y="1022938"/>
                  </a:lnTo>
                  <a:lnTo>
                    <a:pt x="2440302" y="1000287"/>
                  </a:lnTo>
                  <a:cubicBezTo>
                    <a:pt x="2509577" y="964052"/>
                    <a:pt x="2585816" y="934842"/>
                    <a:pt x="2628361" y="942303"/>
                  </a:cubicBezTo>
                  <a:cubicBezTo>
                    <a:pt x="2713451" y="957225"/>
                    <a:pt x="2804574" y="1053180"/>
                    <a:pt x="2804574" y="1189953"/>
                  </a:cubicBezTo>
                  <a:cubicBezTo>
                    <a:pt x="2804574" y="1326726"/>
                    <a:pt x="2714721" y="1426173"/>
                    <a:pt x="2628361" y="1437603"/>
                  </a:cubicBezTo>
                  <a:cubicBezTo>
                    <a:pt x="2585181" y="1443318"/>
                    <a:pt x="2506719" y="1411806"/>
                    <a:pt x="2435539" y="1372238"/>
                  </a:cubicBezTo>
                  <a:lnTo>
                    <a:pt x="2399884" y="1350901"/>
                  </a:lnTo>
                  <a:lnTo>
                    <a:pt x="2399884" y="1908841"/>
                  </a:lnTo>
                  <a:lnTo>
                    <a:pt x="1563155" y="1908841"/>
                  </a:lnTo>
                  <a:lnTo>
                    <a:pt x="1564040" y="1910115"/>
                  </a:lnTo>
                  <a:cubicBezTo>
                    <a:pt x="1616257" y="1991213"/>
                    <a:pt x="1667281" y="2100316"/>
                    <a:pt x="1660137" y="2154291"/>
                  </a:cubicBezTo>
                  <a:cubicBezTo>
                    <a:pt x="1648707" y="2240651"/>
                    <a:pt x="1549260" y="2330504"/>
                    <a:pt x="1412487" y="2330504"/>
                  </a:cubicBezTo>
                  <a:cubicBezTo>
                    <a:pt x="1275714" y="2330504"/>
                    <a:pt x="1179759" y="2239381"/>
                    <a:pt x="1164837" y="2154291"/>
                  </a:cubicBezTo>
                  <a:cubicBezTo>
                    <a:pt x="1155511" y="2101110"/>
                    <a:pt x="1203483" y="1995281"/>
                    <a:pt x="1250851" y="1916218"/>
                  </a:cubicBezTo>
                  <a:lnTo>
                    <a:pt x="1255569" y="1908841"/>
                  </a:lnTo>
                  <a:lnTo>
                    <a:pt x="399634" y="1908841"/>
                  </a:lnTo>
                  <a:lnTo>
                    <a:pt x="399634" y="1340640"/>
                  </a:lnTo>
                  <a:lnTo>
                    <a:pt x="369035" y="1358951"/>
                  </a:lnTo>
                  <a:cubicBezTo>
                    <a:pt x="297855" y="1398519"/>
                    <a:pt x="219393" y="1430031"/>
                    <a:pt x="176213" y="1424316"/>
                  </a:cubicBezTo>
                  <a:cubicBezTo>
                    <a:pt x="89853" y="1412886"/>
                    <a:pt x="0" y="1313439"/>
                    <a:pt x="0" y="1176666"/>
                  </a:cubicBezTo>
                  <a:cubicBezTo>
                    <a:pt x="0" y="1039893"/>
                    <a:pt x="91123" y="943938"/>
                    <a:pt x="176213" y="929016"/>
                  </a:cubicBezTo>
                  <a:cubicBezTo>
                    <a:pt x="218758" y="921555"/>
                    <a:pt x="294997" y="950765"/>
                    <a:pt x="364272" y="987000"/>
                  </a:cubicBezTo>
                  <a:lnTo>
                    <a:pt x="399634" y="1006818"/>
                  </a:lnTo>
                  <a:lnTo>
                    <a:pt x="399634" y="470566"/>
                  </a:lnTo>
                  <a:lnTo>
                    <a:pt x="1273371" y="470566"/>
                  </a:lnTo>
                  <a:lnTo>
                    <a:pt x="1263875" y="457877"/>
                  </a:lnTo>
                  <a:cubicBezTo>
                    <a:pt x="1210104" y="379661"/>
                    <a:pt x="1138786" y="240030"/>
                    <a:pt x="1149977" y="176213"/>
                  </a:cubicBezTo>
                  <a:cubicBezTo>
                    <a:pt x="1164899" y="91123"/>
                    <a:pt x="1260854" y="0"/>
                    <a:pt x="139762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1E80FE9B-328D-DB6D-B034-8FC2EC48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23836" y="2250317"/>
              <a:ext cx="1379305" cy="140917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C943D29-C032-CA6A-7411-741F7BF572BE}"/>
              </a:ext>
            </a:extLst>
          </p:cNvPr>
          <p:cNvGrpSpPr/>
          <p:nvPr/>
        </p:nvGrpSpPr>
        <p:grpSpPr>
          <a:xfrm>
            <a:off x="8819716" y="3518214"/>
            <a:ext cx="2150926" cy="1505413"/>
            <a:chOff x="8727916" y="3568749"/>
            <a:chExt cx="2358039" cy="157640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7EFF7BA7-26A8-8AB7-CAF4-7A2B32BC4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flipH="1" flipV="1">
              <a:off x="8727916" y="3568749"/>
              <a:ext cx="2358039" cy="157640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EA99A5A-8233-74ED-878E-0D77F82AF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72363" y="3687550"/>
              <a:ext cx="1152037" cy="1100404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FF93DF0-3BAD-7679-5A91-5F9068080194}"/>
              </a:ext>
            </a:extLst>
          </p:cNvPr>
          <p:cNvGrpSpPr/>
          <p:nvPr/>
        </p:nvGrpSpPr>
        <p:grpSpPr>
          <a:xfrm>
            <a:off x="8867378" y="2211133"/>
            <a:ext cx="2150926" cy="1691154"/>
            <a:chOff x="8829041" y="2212876"/>
            <a:chExt cx="2262034" cy="1780796"/>
          </a:xfrm>
        </p:grpSpPr>
        <p:sp>
          <p:nvSpPr>
            <p:cNvPr id="28" name="Полилиния 27"/>
            <p:cNvSpPr/>
            <p:nvPr/>
          </p:nvSpPr>
          <p:spPr>
            <a:xfrm>
              <a:off x="8829041" y="2212876"/>
              <a:ext cx="2262034" cy="1780796"/>
            </a:xfrm>
            <a:custGeom>
              <a:avLst/>
              <a:gdLst>
                <a:gd name="connsiteX0" fmla="*/ 0 w 2000250"/>
                <a:gd name="connsiteY0" fmla="*/ 0 h 1859938"/>
                <a:gd name="connsiteX1" fmla="*/ 852827 w 2000250"/>
                <a:gd name="connsiteY1" fmla="*/ 0 h 1859938"/>
                <a:gd name="connsiteX2" fmla="*/ 838739 w 2000250"/>
                <a:gd name="connsiteY2" fmla="*/ 22023 h 1859938"/>
                <a:gd name="connsiteX3" fmla="*/ 752725 w 2000250"/>
                <a:gd name="connsiteY3" fmla="*/ 260096 h 1859938"/>
                <a:gd name="connsiteX4" fmla="*/ 1000375 w 2000250"/>
                <a:gd name="connsiteY4" fmla="*/ 436309 h 1859938"/>
                <a:gd name="connsiteX5" fmla="*/ 1248025 w 2000250"/>
                <a:gd name="connsiteY5" fmla="*/ 260096 h 1859938"/>
                <a:gd name="connsiteX6" fmla="*/ 1151929 w 2000250"/>
                <a:gd name="connsiteY6" fmla="*/ 15920 h 1859938"/>
                <a:gd name="connsiteX7" fmla="*/ 1140865 w 2000250"/>
                <a:gd name="connsiteY7" fmla="*/ 0 h 1859938"/>
                <a:gd name="connsiteX8" fmla="*/ 2000250 w 2000250"/>
                <a:gd name="connsiteY8" fmla="*/ 0 h 1859938"/>
                <a:gd name="connsiteX9" fmla="*/ 2000250 w 2000250"/>
                <a:gd name="connsiteY9" fmla="*/ 1438275 h 1859938"/>
                <a:gd name="connsiteX10" fmla="*/ 1155978 w 2000250"/>
                <a:gd name="connsiteY10" fmla="*/ 1438275 h 1859938"/>
                <a:gd name="connsiteX11" fmla="*/ 1156864 w 2000250"/>
                <a:gd name="connsiteY11" fmla="*/ 1439549 h 1859938"/>
                <a:gd name="connsiteX12" fmla="*/ 1252960 w 2000250"/>
                <a:gd name="connsiteY12" fmla="*/ 1683725 h 1859938"/>
                <a:gd name="connsiteX13" fmla="*/ 1005310 w 2000250"/>
                <a:gd name="connsiteY13" fmla="*/ 1859938 h 1859938"/>
                <a:gd name="connsiteX14" fmla="*/ 757660 w 2000250"/>
                <a:gd name="connsiteY14" fmla="*/ 1683725 h 1859938"/>
                <a:gd name="connsiteX15" fmla="*/ 843674 w 2000250"/>
                <a:gd name="connsiteY15" fmla="*/ 1445652 h 1859938"/>
                <a:gd name="connsiteX16" fmla="*/ 848393 w 2000250"/>
                <a:gd name="connsiteY16" fmla="*/ 1438275 h 1859938"/>
                <a:gd name="connsiteX17" fmla="*/ 0 w 2000250"/>
                <a:gd name="connsiteY17" fmla="*/ 1438275 h 1859938"/>
                <a:gd name="connsiteX18" fmla="*/ 0 w 2000250"/>
                <a:gd name="connsiteY18" fmla="*/ 868576 h 1859938"/>
                <a:gd name="connsiteX19" fmla="*/ 3404 w 2000250"/>
                <a:gd name="connsiteY19" fmla="*/ 870941 h 1859938"/>
                <a:gd name="connsiteX20" fmla="*/ 247580 w 2000250"/>
                <a:gd name="connsiteY20" fmla="*/ 967038 h 1859938"/>
                <a:gd name="connsiteX21" fmla="*/ 423793 w 2000250"/>
                <a:gd name="connsiteY21" fmla="*/ 719388 h 1859938"/>
                <a:gd name="connsiteX22" fmla="*/ 247580 w 2000250"/>
                <a:gd name="connsiteY22" fmla="*/ 471738 h 1859938"/>
                <a:gd name="connsiteX23" fmla="*/ 9507 w 2000250"/>
                <a:gd name="connsiteY23" fmla="*/ 557752 h 1859938"/>
                <a:gd name="connsiteX24" fmla="*/ 0 w 2000250"/>
                <a:gd name="connsiteY24" fmla="*/ 563833 h 185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859938">
                  <a:moveTo>
                    <a:pt x="0" y="0"/>
                  </a:moveTo>
                  <a:lnTo>
                    <a:pt x="852827" y="0"/>
                  </a:lnTo>
                  <a:lnTo>
                    <a:pt x="838739" y="22023"/>
                  </a:lnTo>
                  <a:cubicBezTo>
                    <a:pt x="791371" y="101086"/>
                    <a:pt x="743399" y="206915"/>
                    <a:pt x="752725" y="260096"/>
                  </a:cubicBezTo>
                  <a:cubicBezTo>
                    <a:pt x="767647" y="345186"/>
                    <a:pt x="863602" y="436309"/>
                    <a:pt x="1000375" y="436309"/>
                  </a:cubicBezTo>
                  <a:cubicBezTo>
                    <a:pt x="1137148" y="436309"/>
                    <a:pt x="1236595" y="346456"/>
                    <a:pt x="1248025" y="260096"/>
                  </a:cubicBezTo>
                  <a:cubicBezTo>
                    <a:pt x="1255169" y="206121"/>
                    <a:pt x="1204146" y="97018"/>
                    <a:pt x="1151929" y="15920"/>
                  </a:cubicBezTo>
                  <a:lnTo>
                    <a:pt x="1140865" y="0"/>
                  </a:lnTo>
                  <a:lnTo>
                    <a:pt x="2000250" y="0"/>
                  </a:lnTo>
                  <a:lnTo>
                    <a:pt x="2000250" y="1438275"/>
                  </a:lnTo>
                  <a:lnTo>
                    <a:pt x="1155978" y="1438275"/>
                  </a:lnTo>
                  <a:lnTo>
                    <a:pt x="1156864" y="1439549"/>
                  </a:lnTo>
                  <a:cubicBezTo>
                    <a:pt x="1209081" y="1520647"/>
                    <a:pt x="1260104" y="1629750"/>
                    <a:pt x="1252960" y="1683725"/>
                  </a:cubicBezTo>
                  <a:cubicBezTo>
                    <a:pt x="1241530" y="1770085"/>
                    <a:pt x="1142083" y="1859938"/>
                    <a:pt x="1005310" y="1859938"/>
                  </a:cubicBezTo>
                  <a:cubicBezTo>
                    <a:pt x="868537" y="1859938"/>
                    <a:pt x="772582" y="1768815"/>
                    <a:pt x="757660" y="1683725"/>
                  </a:cubicBezTo>
                  <a:cubicBezTo>
                    <a:pt x="748334" y="1630544"/>
                    <a:pt x="796306" y="1524715"/>
                    <a:pt x="843674" y="1445652"/>
                  </a:cubicBezTo>
                  <a:lnTo>
                    <a:pt x="848393" y="1438275"/>
                  </a:lnTo>
                  <a:lnTo>
                    <a:pt x="0" y="1438275"/>
                  </a:lnTo>
                  <a:lnTo>
                    <a:pt x="0" y="868576"/>
                  </a:lnTo>
                  <a:lnTo>
                    <a:pt x="3404" y="870941"/>
                  </a:lnTo>
                  <a:cubicBezTo>
                    <a:pt x="84502" y="923158"/>
                    <a:pt x="193605" y="974182"/>
                    <a:pt x="247580" y="967038"/>
                  </a:cubicBezTo>
                  <a:cubicBezTo>
                    <a:pt x="333940" y="955608"/>
                    <a:pt x="423793" y="856161"/>
                    <a:pt x="423793" y="719388"/>
                  </a:cubicBezTo>
                  <a:cubicBezTo>
                    <a:pt x="423793" y="582615"/>
                    <a:pt x="332670" y="486660"/>
                    <a:pt x="247580" y="471738"/>
                  </a:cubicBezTo>
                  <a:cubicBezTo>
                    <a:pt x="194399" y="462412"/>
                    <a:pt x="88570" y="510384"/>
                    <a:pt x="9507" y="557752"/>
                  </a:cubicBezTo>
                  <a:lnTo>
                    <a:pt x="0" y="563833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5E0C1B2-0E85-C09E-3522-FF7F9E7E1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62267" y="2303028"/>
              <a:ext cx="1291699" cy="1291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Admin</cp:lastModifiedBy>
  <cp:revision>14</cp:revision>
  <dcterms:created xsi:type="dcterms:W3CDTF">2024-08-16T16:11:14Z</dcterms:created>
  <dcterms:modified xsi:type="dcterms:W3CDTF">2025-09-20T10:14:17Z</dcterms:modified>
</cp:coreProperties>
</file>