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06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09/20/2025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MOJE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rodzaj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nijaki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MOJA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rodzaj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żeński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MÓJ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rodzaj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męski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28 0.5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6302 0.3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54362 0.54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4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44987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6601 0.2645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5651 0.3307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50821 0.286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1729B-C49E-4ACE-9C96-F4BD08F7A279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1905B268-24F2-4540-99C4-0D8F07E27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A6E39-6C16-446F-85F4-EBEB3BB80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15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13</cp:revision>
  <dcterms:created xsi:type="dcterms:W3CDTF">2024-04-04T14:54:16Z</dcterms:created>
  <dcterms:modified xsi:type="dcterms:W3CDTF">2025-09-20T10:12:23Z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