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1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5A341-7C61-0388-3FDD-A57A656D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FE0F1-EE26-772F-4237-E0D848C30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12011-07EC-8300-4890-1A4D1A2B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9D50-FFDA-E2C4-8346-4B6C40C5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4AA87-8B24-B375-1B01-80235287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1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07A1E-B86F-F317-63B8-4DBF3094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E5109-CD86-003F-531F-2CDF01A97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60895-518E-FA06-03B0-7258E131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AE5BC-0F32-4B7F-CBA5-0B0162AD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5B9E7-E1EB-020E-6C9F-E389A5FC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1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B961E3-DC7B-BC2F-D6E6-B5534ED12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CA8527-F707-844C-663A-B50AB7E5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2CA04-C401-455D-C6B3-A6E824EF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9C8CB-9E1A-7DAF-BBDC-CE46C641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C71BD-9463-2B04-3A3D-3F53F3E2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6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8788C-178B-91EA-9EA1-335FA76E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13F36-6D06-6C3D-D4B2-9BF218FB0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3352E-0547-136B-0469-2ADADF4D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4856-E1B8-5071-97C8-11CAD30E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1AE5F-6E7A-A6B6-0DCC-D0ED139D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C7FE3-3AFC-8B07-AEF7-F2508E1D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29540-FA51-CD3B-8F70-1AB42504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8E2B2-CC3B-3940-356D-7872AA9B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11517-352B-87E3-11CE-F5E8043C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E2650-C28B-9FC0-3A4A-9E176332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B3EBC-1C3F-9775-1DC8-1C3DD4F7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DF764-9BAB-3FCC-5D65-310CBC379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8ED6C0-F09D-0278-309E-110FECD80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4E7DF-6874-2B78-4564-3083F561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D87CA1-F196-62F5-27B2-9991F1B5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9BCD1-C012-2380-83BD-8365776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F0250-D298-800E-BF25-9564D92B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6ADFE-0498-8977-A5FF-F927995FB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7D8994-5AA6-0D9E-B805-5CEFC5B8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1A294E-252A-0F2A-C099-D470F689E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B3B3CA-E689-4188-6304-9F05D32D3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520B1-27D5-F3E5-9C09-63B9DA3C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4CC55D-4FC4-3A58-178B-E9FF222A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B8709E-C69E-8DCD-684A-B9538341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2FD3E-DF8A-5AA5-5691-77472AE7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382C9F-4904-B904-EA00-86408FE4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CE08C-13D4-3D63-932E-73A2ACEF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D7DDB-BD98-287B-4428-BF48C9CE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4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2B31E0-2E41-5C53-BCF2-5C3B06AD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3B6FD-80B3-8586-60F9-D3F22D8C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CFD7AC-661A-EEA3-D3D2-0B28C4B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9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107F-A01C-2237-7B74-B5C537CD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DBF37-1789-7E0F-9A65-FCC604DD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73A84B-24B3-6139-53C3-A0694FEF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0B523-6DB5-F0BA-3BDB-EA28D076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B0A82-02B7-1E80-FFA2-1A99C0A0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AC9AB5-9A9E-CA12-F984-83FE031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2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4E21-776C-FBD4-4A3D-4A10882E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8C1938-5E10-B6D1-6A31-F30EAB4F1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4F94FD-0EC3-6AA6-CCE4-D9428AE43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F915CD-8CAE-F38F-DC4A-8BDEBF43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505B6-3235-7C5C-5B90-1BF86227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020F12-CC9C-4B1B-81EC-B45E933B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5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6D1B-5DB8-6569-321D-AA837986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674D5-1E7C-FD0B-CD6B-DD245E48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F65AC-1653-4166-FC96-A36CA5C9C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3C43-417D-4A78-9638-1CA36CB3C2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E9798-49B3-B0A3-564E-153ED698A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C103E-46D3-08C6-0E0B-BEEF6890E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F38-E11D-4482-B529-2657006BD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51FA56E-9631-84D5-FF0B-FE9FCCFE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5069" y="0"/>
            <a:ext cx="12197068" cy="685799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" r="-2714" b="-1023"/>
          <a:stretch/>
        </p:blipFill>
        <p:spPr>
          <a:xfrm rot="21070118">
            <a:off x="7294733" y="2394606"/>
            <a:ext cx="1362055" cy="171346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9025" y="3530822"/>
            <a:ext cx="1674156" cy="14683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5093" y="3798193"/>
            <a:ext cx="1115574" cy="1051082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5246" y="2122175"/>
            <a:ext cx="2216991" cy="221699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7803" y="2299760"/>
            <a:ext cx="2026498" cy="202397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1950" y="4849275"/>
            <a:ext cx="1380335" cy="132437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1961" y="5058820"/>
            <a:ext cx="1007597" cy="110056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" name="Picture 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777110">
            <a:off x="7331374" y="4858756"/>
            <a:ext cx="1500694" cy="15006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8" b="-3112"/>
          <a:stretch/>
        </p:blipFill>
        <p:spPr bwMode="auto">
          <a:xfrm>
            <a:off x="5332335" y="3398507"/>
            <a:ext cx="1428332" cy="150069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0851" y="2054399"/>
            <a:ext cx="2396866" cy="2393881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9899" y="2252524"/>
            <a:ext cx="2107683" cy="2107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7803" y="2198121"/>
            <a:ext cx="2070568" cy="21481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Picture 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0828" y="2694331"/>
            <a:ext cx="1442375" cy="1442375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3673DA-7563-6C71-9728-E9F324DC8C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2" y="2650820"/>
            <a:ext cx="3976637" cy="3976637"/>
          </a:xfrm>
          <a:prstGeom prst="rect">
            <a:avLst/>
          </a:prstGeom>
          <a:effectLst/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99E097F-2E61-610E-F838-168C41025013}"/>
              </a:ext>
            </a:extLst>
          </p:cNvPr>
          <p:cNvGrpSpPr/>
          <p:nvPr/>
        </p:nvGrpSpPr>
        <p:grpSpPr>
          <a:xfrm>
            <a:off x="91830" y="5901362"/>
            <a:ext cx="1093531" cy="1017639"/>
            <a:chOff x="110921" y="46441"/>
            <a:chExt cx="497213" cy="505365"/>
          </a:xfrm>
        </p:grpSpPr>
        <p:pic>
          <p:nvPicPr>
            <p:cNvPr id="27" name="Picture 40">
              <a:extLst>
                <a:ext uri="{FF2B5EF4-FFF2-40B4-BE49-F238E27FC236}">
                  <a16:creationId xmlns:a16="http://schemas.microsoft.com/office/drawing/2014/main" id="{2790D4CA-E650-6FDF-51F2-AF4D29D05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9BBC56-A22A-7B4B-7A00-540DD857207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Скругленный прямоугольник 52">
            <a:extLst>
              <a:ext uri="{FF2B5EF4-FFF2-40B4-BE49-F238E27FC236}">
                <a16:creationId xmlns:a16="http://schemas.microsoft.com/office/drawing/2014/main" id="{53733B61-1329-A114-73C1-AC4878BD6E01}"/>
              </a:ext>
            </a:extLst>
          </p:cNvPr>
          <p:cNvSpPr/>
          <p:nvPr/>
        </p:nvSpPr>
        <p:spPr>
          <a:xfrm>
            <a:off x="5499776" y="893245"/>
            <a:ext cx="4822552" cy="4151309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8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Admin</cp:lastModifiedBy>
  <cp:revision>8</cp:revision>
  <dcterms:created xsi:type="dcterms:W3CDTF">2024-11-22T12:46:53Z</dcterms:created>
  <dcterms:modified xsi:type="dcterms:W3CDTF">2025-09-19T21:46:52Z</dcterms:modified>
</cp:coreProperties>
</file>