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227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09/19/2025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09/19/2025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09/19/2025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09/19/2025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09/19/2025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09/19/2025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09/19/2025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09/19/2025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09/19/2025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09/19/2025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09/19/2025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09/19/2025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26EED1-A8AD-4AE0-0E9C-6672A9F18F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44" y="2152997"/>
            <a:ext cx="3846031" cy="38460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6047" y="297298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65" y="34516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61" y="393012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EFBE665-BA4F-1D51-3C4F-EFBA799109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90" y="308444"/>
            <a:ext cx="1580870" cy="1580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97" y="380298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412652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408877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11" y="199514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" name="Рисунок 2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48B503-91D4-8034-902A-D9C117263D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38" y="448788"/>
            <a:ext cx="1297529" cy="129752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929105" y="236114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36732 0.61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37968 0.616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77556E-17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D60244-44CD-41E7-B3F4-47EBE7719BEE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1BE435AC-D919-4148-8013-D2C03DAA6C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FC6B25-5245-4F28-B8F2-7DE724F88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Admin</cp:lastModifiedBy>
  <cp:revision>8</cp:revision>
  <dcterms:created xsi:type="dcterms:W3CDTF">2024-12-19T20:42:32Z</dcterms:created>
  <dcterms:modified xsi:type="dcterms:W3CDTF">2025-09-19T10:06:51Z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