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1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31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525C06-2661-1B2D-B150-6FA3DF1ED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9" y="3589851"/>
            <a:ext cx="3086937" cy="3086937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80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Ziemia</a:t>
            </a:r>
            <a:endParaRPr lang="uk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3060" y="489994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Mars</a:t>
            </a:r>
            <a:endParaRPr lang="uk-UA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504135" y="4896159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Neptun</a:t>
            </a:r>
            <a:endParaRPr lang="uk-UA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506199" y="4896159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Wenus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551368" y="4888614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Saturn</a:t>
            </a:r>
            <a:endParaRPr lang="uk-UA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5E6A5D-994D-4DC3-B1DD-0797AAC9DB65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2.xml><?xml version="1.0" encoding="utf-8"?>
<ds:datastoreItem xmlns:ds="http://schemas.openxmlformats.org/officeDocument/2006/customXml" ds:itemID="{15515DAE-1037-464B-BA74-6ED4C6644D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A528D3-C60B-4F4A-89AC-8081376980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591a1-c0b6-4057-a688-cc45bda7c190"/>
    <ds:schemaRef ds:uri="b147a3f6-608b-4858-873e-bb2e3d1fd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52</cp:revision>
  <dcterms:created xsi:type="dcterms:W3CDTF">2024-04-22T13:52:03Z</dcterms:created>
  <dcterms:modified xsi:type="dcterms:W3CDTF">2025-09-18T10:46:05Z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