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910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FC023-F2E0-416C-B772-F535B35BEC6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941"/>
            <a:ext cx="12192000" cy="68778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631352" y="732443"/>
            <a:ext cx="2726280" cy="2534775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" name="AutoShape 6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" name="AutoShape 8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" name="AutoShape 10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7" name="AutoShape 13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8" name="AutoShape 15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6547" y="870877"/>
            <a:ext cx="2010090" cy="236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873945" y="193259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2899" y="1262638"/>
            <a:ext cx="1574146" cy="157414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37396" y="855686"/>
            <a:ext cx="2038601" cy="234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876110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06941" y="1262638"/>
            <a:ext cx="1574146" cy="157414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522556" y="595830"/>
            <a:ext cx="2808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5868492" y="192158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/>
          <p:cNvSpPr/>
          <p:nvPr/>
        </p:nvSpPr>
        <p:spPr>
          <a:xfrm>
            <a:off x="5852195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/>
          <p:cNvSpPr/>
          <p:nvPr/>
        </p:nvSpPr>
        <p:spPr>
          <a:xfrm>
            <a:off x="5844595" y="193640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/>
          <p:cNvSpPr/>
          <p:nvPr/>
        </p:nvSpPr>
        <p:spPr>
          <a:xfrm>
            <a:off x="5864442" y="1963256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Овал 34"/>
          <p:cNvSpPr/>
          <p:nvPr/>
        </p:nvSpPr>
        <p:spPr>
          <a:xfrm>
            <a:off x="5868064" y="192460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/>
          <p:cNvSpPr/>
          <p:nvPr/>
        </p:nvSpPr>
        <p:spPr>
          <a:xfrm>
            <a:off x="5820680" y="1948509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/>
          <p:cNvSpPr/>
          <p:nvPr/>
        </p:nvSpPr>
        <p:spPr>
          <a:xfrm>
            <a:off x="5812852" y="1956310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588" y="1271347"/>
            <a:ext cx="4106629" cy="4106629"/>
          </a:xfrm>
          <a:prstGeom prst="rect">
            <a:avLst/>
          </a:prstGeom>
          <a:noFill/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1335287" y="5884294"/>
            <a:ext cx="7879993" cy="868588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Таблица 5"/>
          <p:cNvGraphicFramePr>
            <a:graphicFrameLocks noGrp="1"/>
          </p:cNvGraphicFramePr>
          <p:nvPr/>
        </p:nvGraphicFramePr>
        <p:xfrm>
          <a:off x="1486867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Таблица 5"/>
          <p:cNvGraphicFramePr>
            <a:graphicFrameLocks noGrp="1"/>
          </p:cNvGraphicFramePr>
          <p:nvPr/>
        </p:nvGraphicFramePr>
        <p:xfrm>
          <a:off x="4165028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Таблица 5"/>
          <p:cNvGraphicFramePr>
            <a:graphicFrameLocks noGrp="1"/>
          </p:cNvGraphicFramePr>
          <p:nvPr/>
        </p:nvGraphicFramePr>
        <p:xfrm>
          <a:off x="6850643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Рисунок 14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04C1EA05-6AD4-E5E1-F8D9-73CD42613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94" y="1276204"/>
            <a:ext cx="1718502" cy="1718502"/>
          </a:xfrm>
          <a:prstGeom prst="rect">
            <a:avLst/>
          </a:prstGeom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5012875" y="885636"/>
            <a:ext cx="2009087" cy="23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4A64E1-3863-0683-8BC7-6DD514F754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4333" y="1254987"/>
            <a:ext cx="1574146" cy="1574146"/>
          </a:xfrm>
          <a:prstGeom prst="rect">
            <a:avLst/>
          </a:prstGeom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7598" y="818792"/>
            <a:ext cx="2084995" cy="24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982341-B65D-65B5-B131-975E3C014AD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1023" y="1277113"/>
            <a:ext cx="1445434" cy="1445434"/>
          </a:xfrm>
          <a:prstGeom prst="rect">
            <a:avLst/>
          </a:prstGeom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31934" y="819306"/>
            <a:ext cx="2100060" cy="241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29" y="1179304"/>
            <a:ext cx="1697580" cy="16975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5018328" y="825047"/>
            <a:ext cx="2021671" cy="23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87" y="1380532"/>
            <a:ext cx="1362770" cy="136277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56432" y="639240"/>
            <a:ext cx="2380496" cy="264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41" y="1214887"/>
            <a:ext cx="1599931" cy="15999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6060" y="822413"/>
            <a:ext cx="2028433" cy="23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32" y="1309637"/>
            <a:ext cx="1865080" cy="18650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86" y="342128"/>
            <a:ext cx="3185371" cy="324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1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1527037" y="5975026"/>
            <a:ext cx="611153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8376696" y="5995811"/>
            <a:ext cx="607013" cy="69878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2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5098" y="5956769"/>
            <a:ext cx="625437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33737 0.61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088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5.55112E-17 L -0.33815 0.631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315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34336 0.62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313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22096 0.629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45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1575 0.618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3090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1.48148E-6 L 0.21771 0.6233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15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677 0.6138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3069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6107 0.6145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" y="3071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05808 0.6027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3013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05885 0.6150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3074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595 0.6252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3125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0638 0.60787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30394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22604 0.62292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31134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-0.12847 L 0.22045 0.63681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3826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22357 0.59884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29931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046 L -0.05677 0.61528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0741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5482 0.63009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3150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43 0.62917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1458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4.44444E-6 L -0.34062 0.62013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3099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34193 0.63334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1667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4166 0.6192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3094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-0.06042 0.63241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31620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-0.14212 L -0.05013 0.62894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38542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07031 0.625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31250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33476 0.62083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3375 0.62107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-0.34192 0.61644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0810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20" grpId="0" animBg="1"/>
      <p:bldP spid="20" grpId="1" animBg="1"/>
      <p:bldP spid="20" grpId="2" animBg="1"/>
      <p:bldP spid="20" grpId="3" animBg="1"/>
      <p:bldP spid="23" grpId="0" animBg="1"/>
      <p:bldP spid="23" grpId="1" animBg="1"/>
      <p:bldP spid="23" grpId="2" animBg="1"/>
      <p:bldP spid="23" grpId="3" animBg="1"/>
      <p:bldP spid="26" grpId="0" animBg="1"/>
      <p:bldP spid="26" grpId="1" animBg="1"/>
      <p:bldP spid="26" grpId="2" animBg="1"/>
      <p:bldP spid="26" grpId="3" animBg="1"/>
      <p:bldP spid="29" grpId="0" animBg="1"/>
      <p:bldP spid="29" grpId="1" animBg="1"/>
      <p:bldP spid="29" grpId="2" animBg="1"/>
      <p:bldP spid="29" grpId="3" animBg="1"/>
      <p:bldP spid="32" grpId="0" animBg="1"/>
      <p:bldP spid="32" grpId="1" animBg="1"/>
      <p:bldP spid="32" grpId="2" animBg="1"/>
      <p:bldP spid="32" grpId="3" animBg="1"/>
      <p:bldP spid="35" grpId="0" animBg="1"/>
      <p:bldP spid="35" grpId="1" animBg="1"/>
      <p:bldP spid="35" grpId="2" animBg="1"/>
      <p:bldP spid="35" grpId="3" animBg="1"/>
      <p:bldP spid="39" grpId="0" animBg="1"/>
      <p:bldP spid="39" grpId="1" animBg="1"/>
      <p:bldP spid="39" grpId="2" animBg="1"/>
      <p:bldP spid="39" grpId="3" animBg="1"/>
      <p:bldP spid="42" grpId="0" animBg="1"/>
      <p:bldP spid="42" grpId="1" animBg="1"/>
      <p:bldP spid="42" grpId="2" animBg="1"/>
      <p:bldP spid="42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14</cp:revision>
  <dcterms:created xsi:type="dcterms:W3CDTF">2024-08-26T14:23:00Z</dcterms:created>
  <dcterms:modified xsi:type="dcterms:W3CDTF">2025-09-18T10:26:10Z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0829E168CAC642E7ADA0194A94E800C4_12</vt:lpwstr>
  </property>
  <property fmtid="{D5CDD505-2E9C-101B-9397-08002B2CF9AE}" pid="3" name="KSOProductBuildVer">
    <vt:lpwstr>1033-12.2.0.18283</vt:lpwstr>
  </property>
</Properties>
</file>