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196969" y="2329474"/>
            <a:ext cx="729678" cy="601929"/>
            <a:chOff x="0" y="0"/>
            <a:chExt cx="1537818" cy="1481541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0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lvl="0" algn="ctr" hangingPunct="0">
                <a:defRPr/>
              </a:pPr>
              <a:r>
                <a:rPr lang="en-US" kern="0" dirty="0"/>
                <a:t>U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7" y="2299143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06357" y="2341628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lvl="0" algn="ctr" hangingPunct="0">
                <a:defRPr/>
              </a:pPr>
              <a:r>
                <a:rPr lang="en-US" kern="0" dirty="0"/>
                <a:t>U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27255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66058" y="2327255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6969" y="2345127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lvl="0" algn="ctr" hangingPunct="0">
                <a:defRPr/>
              </a:pPr>
              <a:r>
                <a:rPr lang="en-US" kern="0" dirty="0"/>
                <a:t>O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66058" y="2327255"/>
            <a:ext cx="729678" cy="601929"/>
            <a:chOff x="0" y="-1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0" y="-1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lvl="0" algn="ctr" hangingPunct="0">
                <a:defRPr/>
              </a:pPr>
              <a:r>
                <a:rPr lang="en-US" kern="0" dirty="0"/>
                <a:t>U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66058" y="2319763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206357" y="236484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66058" y="231976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66058" y="2327255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75424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27255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66057" y="2319763"/>
            <a:ext cx="729679" cy="601929"/>
            <a:chOff x="0" y="0"/>
            <a:chExt cx="1537818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" name="Picture 2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68874" y="3467567"/>
            <a:ext cx="3010535" cy="301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A9726D-BA25-4BA6-884A-541CD4664BA1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3AF7AA05-3637-4EC9-9B68-A1F3B17D48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197B1-41B3-4DA1-93E2-781DE12F7E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Admin</cp:lastModifiedBy>
  <cp:revision>6</cp:revision>
  <dcterms:created xsi:type="dcterms:W3CDTF">2024-05-03T21:37:00Z</dcterms:created>
  <dcterms:modified xsi:type="dcterms:W3CDTF">2025-09-18T10:17:51Z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