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ашина, транспортное средство, Наземный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471EC3CC-D810-44A9-8F2B-B0F26223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5" y="1393787"/>
            <a:ext cx="2817085" cy="182315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–so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szo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–as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 descr="Fun Car clipart">
            <a:extLst>
              <a:ext uri="{FF2B5EF4-FFF2-40B4-BE49-F238E27FC236}">
                <a16:creationId xmlns:a16="http://schemas.microsoft.com/office/drawing/2014/main" id="{50727D57-6872-4141-883E-3E917B2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5069849"/>
            <a:ext cx="829015" cy="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–so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szo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–as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ar clipart">
            <a:extLst>
              <a:ext uri="{FF2B5EF4-FFF2-40B4-BE49-F238E27FC236}">
                <a16:creationId xmlns:a16="http://schemas.microsoft.com/office/drawing/2014/main" id="{59C71EE6-5768-4B61-948C-5DC8A1AF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4274060"/>
            <a:ext cx="802331" cy="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Picture 6" descr="Fun Car clipart">
            <a:extLst>
              <a:ext uri="{FF2B5EF4-FFF2-40B4-BE49-F238E27FC236}">
                <a16:creationId xmlns:a16="http://schemas.microsoft.com/office/drawing/2014/main" id="{C08534B5-5869-46D7-88C6-FDDC945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68" y="181178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 Car clipart">
            <a:extLst>
              <a:ext uri="{FF2B5EF4-FFF2-40B4-BE49-F238E27FC236}">
                <a16:creationId xmlns:a16="http://schemas.microsoft.com/office/drawing/2014/main" id="{557706E0-2506-463E-BE73-7F35B74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578" y="26270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un Car clipart">
            <a:extLst>
              <a:ext uri="{FF2B5EF4-FFF2-40B4-BE49-F238E27FC236}">
                <a16:creationId xmlns:a16="http://schemas.microsoft.com/office/drawing/2014/main" id="{D65063FE-77EF-44B9-AB47-D00FA6C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5539" y="1806568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Fun Car clipart">
            <a:extLst>
              <a:ext uri="{FF2B5EF4-FFF2-40B4-BE49-F238E27FC236}">
                <a16:creationId xmlns:a16="http://schemas.microsoft.com/office/drawing/2014/main" id="{192302BC-F0F0-41F6-84A1-5AA5992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249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un Car clipart">
            <a:extLst>
              <a:ext uri="{FF2B5EF4-FFF2-40B4-BE49-F238E27FC236}">
                <a16:creationId xmlns:a16="http://schemas.microsoft.com/office/drawing/2014/main" id="{CA1A255E-261D-4543-B81C-CC06BD9A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181699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Fun Car clipart">
            <a:extLst>
              <a:ext uri="{FF2B5EF4-FFF2-40B4-BE49-F238E27FC236}">
                <a16:creationId xmlns:a16="http://schemas.microsoft.com/office/drawing/2014/main" id="{12499E78-32E7-4FF5-B9D1-144ED7EC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0881" y="1816996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Fun Car clipart">
            <a:extLst>
              <a:ext uri="{FF2B5EF4-FFF2-40B4-BE49-F238E27FC236}">
                <a16:creationId xmlns:a16="http://schemas.microsoft.com/office/drawing/2014/main" id="{45020993-C3F6-4AAE-874C-BF366D0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un Car clipart">
            <a:extLst>
              <a:ext uri="{FF2B5EF4-FFF2-40B4-BE49-F238E27FC236}">
                <a16:creationId xmlns:a16="http://schemas.microsoft.com/office/drawing/2014/main" id="{1A36A8CB-9EC9-44E6-853A-5536767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1802694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Fun Car clipart">
            <a:extLst>
              <a:ext uri="{FF2B5EF4-FFF2-40B4-BE49-F238E27FC236}">
                <a16:creationId xmlns:a16="http://schemas.microsoft.com/office/drawing/2014/main" id="{13DC2A9B-E9B8-4D1C-AB0D-C359AF6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018" y="262534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un Car clipart">
            <a:extLst>
              <a:ext uri="{FF2B5EF4-FFF2-40B4-BE49-F238E27FC236}">
                <a16:creationId xmlns:a16="http://schemas.microsoft.com/office/drawing/2014/main" id="{3895E3F4-5592-490E-A599-AC577C4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261415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d Car clipart">
            <a:extLst>
              <a:ext uri="{FF2B5EF4-FFF2-40B4-BE49-F238E27FC236}">
                <a16:creationId xmlns:a16="http://schemas.microsoft.com/office/drawing/2014/main" id="{B1F59C7B-2BB6-4884-B2A8-C89CFA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072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d Car clipart">
            <a:extLst>
              <a:ext uri="{FF2B5EF4-FFF2-40B4-BE49-F238E27FC236}">
                <a16:creationId xmlns:a16="http://schemas.microsoft.com/office/drawing/2014/main" id="{3D77B5AB-786A-440E-9F6B-346DBE6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613" y="1893798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d Car clipart">
            <a:extLst>
              <a:ext uri="{FF2B5EF4-FFF2-40B4-BE49-F238E27FC236}">
                <a16:creationId xmlns:a16="http://schemas.microsoft.com/office/drawing/2014/main" id="{445AF52D-D380-46CD-8694-9C0A7E88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550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d Car clipart">
            <a:extLst>
              <a:ext uri="{FF2B5EF4-FFF2-40B4-BE49-F238E27FC236}">
                <a16:creationId xmlns:a16="http://schemas.microsoft.com/office/drawing/2014/main" id="{E72AEA41-E4E4-4583-B537-94E6D0C0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2689170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d Car clipart">
            <a:extLst>
              <a:ext uri="{FF2B5EF4-FFF2-40B4-BE49-F238E27FC236}">
                <a16:creationId xmlns:a16="http://schemas.microsoft.com/office/drawing/2014/main" id="{55DE9B88-4A29-41F0-90AB-5AC44EB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1908736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d Car clipart">
            <a:extLst>
              <a:ext uri="{FF2B5EF4-FFF2-40B4-BE49-F238E27FC236}">
                <a16:creationId xmlns:a16="http://schemas.microsoft.com/office/drawing/2014/main" id="{8922C5BC-D700-42BA-94F7-4B98D41D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191310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d Car clipart">
            <a:extLst>
              <a:ext uri="{FF2B5EF4-FFF2-40B4-BE49-F238E27FC236}">
                <a16:creationId xmlns:a16="http://schemas.microsoft.com/office/drawing/2014/main" id="{BB91F6BA-01E2-477D-8751-CB4D5392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033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d Car clipart">
            <a:extLst>
              <a:ext uri="{FF2B5EF4-FFF2-40B4-BE49-F238E27FC236}">
                <a16:creationId xmlns:a16="http://schemas.microsoft.com/office/drawing/2014/main" id="{D4597BA2-92C6-4CEB-B519-0C6203B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2681574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d Car clipart">
            <a:extLst>
              <a:ext uri="{FF2B5EF4-FFF2-40B4-BE49-F238E27FC236}">
                <a16:creationId xmlns:a16="http://schemas.microsoft.com/office/drawing/2014/main" id="{B8A53DD3-6DAE-4680-BD78-7C829BB9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d Car clipart">
            <a:extLst>
              <a:ext uri="{FF2B5EF4-FFF2-40B4-BE49-F238E27FC236}">
                <a16:creationId xmlns:a16="http://schemas.microsoft.com/office/drawing/2014/main" id="{BABD069F-2182-459D-A0D3-F12F508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2662265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0461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0854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2817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3210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3602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3994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5958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6350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382283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186204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0461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0854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2817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3210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3602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3994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5958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6350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382283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186204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013 -2.22222E-6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-2.22222E-6 L 0.1862 -2.22222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2.22222E-6 L 0.27058 -2.22222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-2.22222E-6 L 0.35768 -2.22222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22222E-6 L 0.44362 -2.22222E-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-2.22222E-6 L 0.52956 -2.22222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6 -2.22222E-6 L 0.61511 -2.22222E-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2.22222E-6 L 0.70104 -2.22222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-2.22222E-6 L 0.78659 -2.22222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9 -2.22222E-6 L 0.8625 -2.22222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948 -4.07407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4.07407E-6 L 0.18476 -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7 -4.07407E-6 L 0.26992 -4.07407E-6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4.07407E-6 L 0.35534 -4.0740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4.07407E-6 L 0.44167 -4.07407E-6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4.07407E-6 L 0.53021 -4.07407E-6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4.07407E-6 L 0.61432 -4.07407E-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4.07407E-6 L 0.70052 -4.07407E-6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4.07407E-6 L 0.78359 -4.07407E-6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6 4.07407E-6 L 0.86146 4.07407E-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Admin</cp:lastModifiedBy>
  <cp:revision>7</cp:revision>
  <dcterms:created xsi:type="dcterms:W3CDTF">2024-04-18T17:52:26Z</dcterms:created>
  <dcterms:modified xsi:type="dcterms:W3CDTF">2025-09-18T10:08:34Z</dcterms:modified>
</cp:coreProperties>
</file>