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904" y="13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9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3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7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95897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Uszu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30759" y="2043112"/>
            <a:ext cx="759199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Oszo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038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Usza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8176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Eszy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97864" y="2100420"/>
            <a:ext cx="790494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Asza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65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28355" y="3553431"/>
            <a:ext cx="896183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Oszu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32" y="4079"/>
            <a:ext cx="781368" cy="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6886575" y="2606040"/>
            <a:ext cx="2257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Admin</cp:lastModifiedBy>
  <cp:revision>19</cp:revision>
  <dcterms:created xsi:type="dcterms:W3CDTF">2024-05-05T16:12:00Z</dcterms:created>
  <dcterms:modified xsi:type="dcterms:W3CDTF">2025-09-18T09:51:28Z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</Properties>
</file>