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65" autoAdjust="0"/>
  </p:normalViewPr>
  <p:slideViewPr>
    <p:cSldViewPr snapToGrid="0">
      <p:cViewPr>
        <p:scale>
          <a:sx n="100" d="100"/>
          <a:sy n="100" d="100"/>
        </p:scale>
        <p:origin x="954" y="168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09/18/2025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9/18/2025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облако, дерево, небо, трава&#10;&#10;Автоматически созданное описание">
            <a:extLst>
              <a:ext uri="{FF2B5EF4-FFF2-40B4-BE49-F238E27FC236}">
                <a16:creationId xmlns:a16="http://schemas.microsoft.com/office/drawing/2014/main" id="{4B4A4A13-93B2-9F5A-3DE4-885F5F78D3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Персонаж">
            <a:extLst>
              <a:ext uri="{FF2B5EF4-FFF2-40B4-BE49-F238E27FC236}">
                <a16:creationId xmlns:a16="http://schemas.microsoft.com/office/drawing/2014/main" id="{F15AC50C-0202-DDC0-EE8E-35B42D0C1C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9600" y="4487476"/>
            <a:ext cx="2283971" cy="22839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5664" y="6013176"/>
            <a:ext cx="956176" cy="943119"/>
          </a:xfrm>
          <a:prstGeom prst="rect">
            <a:avLst/>
          </a:prstGeom>
        </p:spPr>
      </p:pic>
      <p:sp>
        <p:nvSpPr>
          <p:cNvPr id="63" name="Прямоугольник: скругленные углы 62">
            <a:extLst>
              <a:ext uri="{FF2B5EF4-FFF2-40B4-BE49-F238E27FC236}">
                <a16:creationId xmlns:a16="http://schemas.microsoft.com/office/drawing/2014/main" id="{02F858B5-F02A-780E-C6E4-28E7394D20D6}"/>
              </a:ext>
            </a:extLst>
          </p:cNvPr>
          <p:cNvSpPr/>
          <p:nvPr/>
        </p:nvSpPr>
        <p:spPr>
          <a:xfrm>
            <a:off x="798686" y="319814"/>
            <a:ext cx="5673256" cy="1548752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366BDD05-F5BD-0DFE-19A5-B576489B5E60}"/>
              </a:ext>
            </a:extLst>
          </p:cNvPr>
          <p:cNvGrpSpPr/>
          <p:nvPr/>
        </p:nvGrpSpPr>
        <p:grpSpPr>
          <a:xfrm>
            <a:off x="166451" y="857330"/>
            <a:ext cx="465921" cy="465921"/>
            <a:chOff x="3739740" y="1708606"/>
            <a:chExt cx="465921" cy="465921"/>
          </a:xfrm>
        </p:grpSpPr>
        <p:sp>
          <p:nvSpPr>
            <p:cNvPr id="66" name="Прямоугольник 65">
              <a:extLst>
                <a:ext uri="{FF2B5EF4-FFF2-40B4-BE49-F238E27FC236}">
                  <a16:creationId xmlns:a16="http://schemas.microsoft.com/office/drawing/2014/main" id="{45B475FB-DC55-AD3B-EDDC-4F267DA6226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68" name="Стрелка: вверх-вниз 67">
              <a:extLst>
                <a:ext uri="{FF2B5EF4-FFF2-40B4-BE49-F238E27FC236}">
                  <a16:creationId xmlns:a16="http://schemas.microsoft.com/office/drawing/2014/main" id="{B33DAA3B-DEBF-F547-6A70-D6A7DF86AFBB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74" name="Прямоугольник 73">
            <a:extLst>
              <a:ext uri="{FF2B5EF4-FFF2-40B4-BE49-F238E27FC236}">
                <a16:creationId xmlns:a16="http://schemas.microsoft.com/office/drawing/2014/main" id="{1A2D8528-1514-22B3-FE6E-9F1C9C59844F}"/>
              </a:ext>
            </a:extLst>
          </p:cNvPr>
          <p:cNvSpPr/>
          <p:nvPr/>
        </p:nvSpPr>
        <p:spPr>
          <a:xfrm>
            <a:off x="2346667" y="486931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6" name="Блок-схема: извлечение 75">
            <a:extLst>
              <a:ext uri="{FF2B5EF4-FFF2-40B4-BE49-F238E27FC236}">
                <a16:creationId xmlns:a16="http://schemas.microsoft.com/office/drawing/2014/main" id="{2C1D6B96-FB6A-B2F8-190C-2D86E306E898}"/>
              </a:ext>
            </a:extLst>
          </p:cNvPr>
          <p:cNvSpPr/>
          <p:nvPr/>
        </p:nvSpPr>
        <p:spPr>
          <a:xfrm>
            <a:off x="3681689" y="486931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27D648EB-A0F5-77D4-40AA-177E9A40EF32}"/>
              </a:ext>
            </a:extLst>
          </p:cNvPr>
          <p:cNvSpPr/>
          <p:nvPr/>
        </p:nvSpPr>
        <p:spPr>
          <a:xfrm>
            <a:off x="1003357" y="52247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8" name="Ромб 77">
            <a:extLst>
              <a:ext uri="{FF2B5EF4-FFF2-40B4-BE49-F238E27FC236}">
                <a16:creationId xmlns:a16="http://schemas.microsoft.com/office/drawing/2014/main" id="{1993F2F1-6E5F-81E0-0DD4-E47D0DA9A8E0}"/>
              </a:ext>
            </a:extLst>
          </p:cNvPr>
          <p:cNvSpPr/>
          <p:nvPr/>
        </p:nvSpPr>
        <p:spPr>
          <a:xfrm>
            <a:off x="4960293" y="4774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0C61AFD-5D49-EBA2-C768-F086F9350866}"/>
              </a:ext>
            </a:extLst>
          </p:cNvPr>
          <p:cNvSpPr/>
          <p:nvPr/>
        </p:nvSpPr>
        <p:spPr>
          <a:xfrm>
            <a:off x="765308" y="2161215"/>
            <a:ext cx="8835892" cy="4506285"/>
          </a:xfrm>
          <a:prstGeom prst="roundRect">
            <a:avLst/>
          </a:prstGeom>
          <a:solidFill>
            <a:schemeClr val="l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5" name="Овал 104">
            <a:extLst>
              <a:ext uri="{FF2B5EF4-FFF2-40B4-BE49-F238E27FC236}">
                <a16:creationId xmlns:a16="http://schemas.microsoft.com/office/drawing/2014/main" id="{990928FC-F00D-AE7A-F054-0953882CE6E6}"/>
              </a:ext>
            </a:extLst>
          </p:cNvPr>
          <p:cNvSpPr/>
          <p:nvPr/>
        </p:nvSpPr>
        <p:spPr>
          <a:xfrm>
            <a:off x="2254182" y="2492099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id="{B2E6E043-8B4C-AB8D-0622-C80496230887}"/>
              </a:ext>
            </a:extLst>
          </p:cNvPr>
          <p:cNvSpPr/>
          <p:nvPr/>
        </p:nvSpPr>
        <p:spPr>
          <a:xfrm>
            <a:off x="3674248" y="2500635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4" name="Блок-схема: извлечение 113">
            <a:extLst>
              <a:ext uri="{FF2B5EF4-FFF2-40B4-BE49-F238E27FC236}">
                <a16:creationId xmlns:a16="http://schemas.microsoft.com/office/drawing/2014/main" id="{F79494E9-E440-0F6D-2534-71ED6C78B9EF}"/>
              </a:ext>
            </a:extLst>
          </p:cNvPr>
          <p:cNvSpPr/>
          <p:nvPr/>
        </p:nvSpPr>
        <p:spPr>
          <a:xfrm>
            <a:off x="5162624" y="2502898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7" name="Ромб 116">
            <a:extLst>
              <a:ext uri="{FF2B5EF4-FFF2-40B4-BE49-F238E27FC236}">
                <a16:creationId xmlns:a16="http://schemas.microsoft.com/office/drawing/2014/main" id="{B561A940-E481-5FB0-34B2-CDFAB8994E02}"/>
              </a:ext>
            </a:extLst>
          </p:cNvPr>
          <p:cNvSpPr/>
          <p:nvPr/>
        </p:nvSpPr>
        <p:spPr>
          <a:xfrm>
            <a:off x="6527380" y="244497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9" name="Прямоугольник 118">
            <a:extLst>
              <a:ext uri="{FF2B5EF4-FFF2-40B4-BE49-F238E27FC236}">
                <a16:creationId xmlns:a16="http://schemas.microsoft.com/office/drawing/2014/main" id="{8877CCA6-AA4E-6C7A-F4E4-B8615DFEDD48}"/>
              </a:ext>
            </a:extLst>
          </p:cNvPr>
          <p:cNvSpPr/>
          <p:nvPr/>
        </p:nvSpPr>
        <p:spPr>
          <a:xfrm>
            <a:off x="8013493" y="2472540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4" name="Блок-схема: извлечение 123">
            <a:extLst>
              <a:ext uri="{FF2B5EF4-FFF2-40B4-BE49-F238E27FC236}">
                <a16:creationId xmlns:a16="http://schemas.microsoft.com/office/drawing/2014/main" id="{2300001D-BA88-87A2-36DF-1F23277F2A7A}"/>
              </a:ext>
            </a:extLst>
          </p:cNvPr>
          <p:cNvSpPr/>
          <p:nvPr/>
        </p:nvSpPr>
        <p:spPr>
          <a:xfrm>
            <a:off x="1150453" y="389108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6" name="Ромб 125">
            <a:extLst>
              <a:ext uri="{FF2B5EF4-FFF2-40B4-BE49-F238E27FC236}">
                <a16:creationId xmlns:a16="http://schemas.microsoft.com/office/drawing/2014/main" id="{05AB2207-EDF6-C861-F69E-F33FA7D6CA1A}"/>
              </a:ext>
            </a:extLst>
          </p:cNvPr>
          <p:cNvSpPr/>
          <p:nvPr/>
        </p:nvSpPr>
        <p:spPr>
          <a:xfrm>
            <a:off x="2567575" y="3888826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8" name="Овал 127">
            <a:extLst>
              <a:ext uri="{FF2B5EF4-FFF2-40B4-BE49-F238E27FC236}">
                <a16:creationId xmlns:a16="http://schemas.microsoft.com/office/drawing/2014/main" id="{1D939076-833D-6CE6-C2D8-A2262BEF9A4D}"/>
              </a:ext>
            </a:extLst>
          </p:cNvPr>
          <p:cNvSpPr/>
          <p:nvPr/>
        </p:nvSpPr>
        <p:spPr>
          <a:xfrm>
            <a:off x="4054682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0" name="Овал 129">
            <a:extLst>
              <a:ext uri="{FF2B5EF4-FFF2-40B4-BE49-F238E27FC236}">
                <a16:creationId xmlns:a16="http://schemas.microsoft.com/office/drawing/2014/main" id="{1FD0B048-23D0-81A6-E22D-BC9622FB61E3}"/>
              </a:ext>
            </a:extLst>
          </p:cNvPr>
          <p:cNvSpPr/>
          <p:nvPr/>
        </p:nvSpPr>
        <p:spPr>
          <a:xfrm>
            <a:off x="5466295" y="3862665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2" name="Ромб 131">
            <a:extLst>
              <a:ext uri="{FF2B5EF4-FFF2-40B4-BE49-F238E27FC236}">
                <a16:creationId xmlns:a16="http://schemas.microsoft.com/office/drawing/2014/main" id="{0DE87997-BC4A-1089-B95D-9111976D934C}"/>
              </a:ext>
            </a:extLst>
          </p:cNvPr>
          <p:cNvSpPr/>
          <p:nvPr/>
        </p:nvSpPr>
        <p:spPr>
          <a:xfrm>
            <a:off x="6922645" y="3842984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4" name="Блок-схема: извлечение 133">
            <a:extLst>
              <a:ext uri="{FF2B5EF4-FFF2-40B4-BE49-F238E27FC236}">
                <a16:creationId xmlns:a16="http://schemas.microsoft.com/office/drawing/2014/main" id="{911C605C-BDD9-745A-88A4-811345501621}"/>
              </a:ext>
            </a:extLst>
          </p:cNvPr>
          <p:cNvSpPr/>
          <p:nvPr/>
        </p:nvSpPr>
        <p:spPr>
          <a:xfrm>
            <a:off x="8264269" y="3802615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6" name="Стрелка: вправо 135">
            <a:extLst>
              <a:ext uri="{FF2B5EF4-FFF2-40B4-BE49-F238E27FC236}">
                <a16:creationId xmlns:a16="http://schemas.microsoft.com/office/drawing/2014/main" id="{428A0A65-1299-A114-804D-F4245B3FC1CD}"/>
              </a:ext>
            </a:extLst>
          </p:cNvPr>
          <p:cNvSpPr/>
          <p:nvPr/>
        </p:nvSpPr>
        <p:spPr>
          <a:xfrm>
            <a:off x="1114818" y="2811190"/>
            <a:ext cx="968318" cy="475541"/>
          </a:xfrm>
          <a:prstGeom prst="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7" name="Прямоугольник 136">
            <a:extLst>
              <a:ext uri="{FF2B5EF4-FFF2-40B4-BE49-F238E27FC236}">
                <a16:creationId xmlns:a16="http://schemas.microsoft.com/office/drawing/2014/main" id="{E31642C3-79D9-AEAD-1AA6-AEC70BBFAB87}"/>
              </a:ext>
            </a:extLst>
          </p:cNvPr>
          <p:cNvSpPr/>
          <p:nvPr/>
        </p:nvSpPr>
        <p:spPr>
          <a:xfrm>
            <a:off x="1150453" y="525502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2" name="Ромб 141">
            <a:extLst>
              <a:ext uri="{FF2B5EF4-FFF2-40B4-BE49-F238E27FC236}">
                <a16:creationId xmlns:a16="http://schemas.microsoft.com/office/drawing/2014/main" id="{EE419F66-D1BA-305A-4853-07BA2FAC25F7}"/>
              </a:ext>
            </a:extLst>
          </p:cNvPr>
          <p:cNvSpPr/>
          <p:nvPr/>
        </p:nvSpPr>
        <p:spPr>
          <a:xfrm>
            <a:off x="2567575" y="5207287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4" name="Ромб 143">
            <a:extLst>
              <a:ext uri="{FF2B5EF4-FFF2-40B4-BE49-F238E27FC236}">
                <a16:creationId xmlns:a16="http://schemas.microsoft.com/office/drawing/2014/main" id="{5B1C7358-15DA-207A-E3F2-CE29683571A9}"/>
              </a:ext>
            </a:extLst>
          </p:cNvPr>
          <p:cNvSpPr/>
          <p:nvPr/>
        </p:nvSpPr>
        <p:spPr>
          <a:xfrm>
            <a:off x="4000714" y="5191283"/>
            <a:ext cx="1107859" cy="1107859"/>
          </a:xfrm>
          <a:prstGeom prst="diamond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6" name="Блок-схема: извлечение 145">
            <a:extLst>
              <a:ext uri="{FF2B5EF4-FFF2-40B4-BE49-F238E27FC236}">
                <a16:creationId xmlns:a16="http://schemas.microsoft.com/office/drawing/2014/main" id="{DDEA7662-C8FF-2500-F380-DF26EFC9D1A6}"/>
              </a:ext>
            </a:extLst>
          </p:cNvPr>
          <p:cNvSpPr/>
          <p:nvPr/>
        </p:nvSpPr>
        <p:spPr>
          <a:xfrm>
            <a:off x="5441445" y="5192969"/>
            <a:ext cx="1105596" cy="1105596"/>
          </a:xfrm>
          <a:prstGeom prst="flowChartExtra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8" name="Овал 147">
            <a:extLst>
              <a:ext uri="{FF2B5EF4-FFF2-40B4-BE49-F238E27FC236}">
                <a16:creationId xmlns:a16="http://schemas.microsoft.com/office/drawing/2014/main" id="{B9CFFBAF-D22C-B3D3-A07B-863EB79E624C}"/>
              </a:ext>
            </a:extLst>
          </p:cNvPr>
          <p:cNvSpPr/>
          <p:nvPr/>
        </p:nvSpPr>
        <p:spPr>
          <a:xfrm>
            <a:off x="6812835" y="5196216"/>
            <a:ext cx="1107859" cy="1107859"/>
          </a:xfrm>
          <a:prstGeom prst="ellipse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7" name="Прямоугольник 156">
            <a:extLst>
              <a:ext uri="{FF2B5EF4-FFF2-40B4-BE49-F238E27FC236}">
                <a16:creationId xmlns:a16="http://schemas.microsoft.com/office/drawing/2014/main" id="{D50E045A-C8AE-E9B5-910B-C9B72195FA6A}"/>
              </a:ext>
            </a:extLst>
          </p:cNvPr>
          <p:cNvSpPr/>
          <p:nvPr/>
        </p:nvSpPr>
        <p:spPr>
          <a:xfrm>
            <a:off x="8210659" y="5195183"/>
            <a:ext cx="1107859" cy="110785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3" name="Прямоугольник: скругленные углы 162">
            <a:extLst>
              <a:ext uri="{FF2B5EF4-FFF2-40B4-BE49-F238E27FC236}">
                <a16:creationId xmlns:a16="http://schemas.microsoft.com/office/drawing/2014/main" id="{92E9C9BD-4655-FD55-3FF1-92ABE4794FC6}"/>
              </a:ext>
            </a:extLst>
          </p:cNvPr>
          <p:cNvSpPr/>
          <p:nvPr/>
        </p:nvSpPr>
        <p:spPr>
          <a:xfrm>
            <a:off x="6641709" y="324189"/>
            <a:ext cx="4737479" cy="1530368"/>
          </a:xfrm>
          <a:prstGeom prst="roundRect">
            <a:avLst/>
          </a:prstGeom>
          <a:solidFill>
            <a:srgbClr val="FFC000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2" name="Прямоугольник: скругленные углы 161">
            <a:extLst>
              <a:ext uri="{FF2B5EF4-FFF2-40B4-BE49-F238E27FC236}">
                <a16:creationId xmlns:a16="http://schemas.microsoft.com/office/drawing/2014/main" id="{B339801E-34D1-7DA9-CAA4-14DAB07F6565}"/>
              </a:ext>
            </a:extLst>
          </p:cNvPr>
          <p:cNvSpPr/>
          <p:nvPr/>
        </p:nvSpPr>
        <p:spPr>
          <a:xfrm>
            <a:off x="6629439" y="319814"/>
            <a:ext cx="4737479" cy="153036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64" name="Группа 163">
            <a:extLst>
              <a:ext uri="{FF2B5EF4-FFF2-40B4-BE49-F238E27FC236}">
                <a16:creationId xmlns:a16="http://schemas.microsoft.com/office/drawing/2014/main" id="{8248CC12-266F-D2C2-C5AC-D84B737B92BA}"/>
              </a:ext>
            </a:extLst>
          </p:cNvPr>
          <p:cNvGrpSpPr/>
          <p:nvPr/>
        </p:nvGrpSpPr>
        <p:grpSpPr>
          <a:xfrm>
            <a:off x="6791257" y="852037"/>
            <a:ext cx="465921" cy="465921"/>
            <a:chOff x="3739740" y="1708606"/>
            <a:chExt cx="465921" cy="465921"/>
          </a:xfrm>
        </p:grpSpPr>
        <p:sp>
          <p:nvSpPr>
            <p:cNvPr id="165" name="Прямоугольник 164">
              <a:extLst>
                <a:ext uri="{FF2B5EF4-FFF2-40B4-BE49-F238E27FC236}">
                  <a16:creationId xmlns:a16="http://schemas.microsoft.com/office/drawing/2014/main" id="{230256B5-4DFB-1540-155C-99C68C80716D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6" name="Стрелка: вверх-вниз 165">
              <a:extLst>
                <a:ext uri="{FF2B5EF4-FFF2-40B4-BE49-F238E27FC236}">
                  <a16:creationId xmlns:a16="http://schemas.microsoft.com/office/drawing/2014/main" id="{16DA9FD0-95EA-BD84-9035-3A1964AADADA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DAA768D2-53C4-87A9-8476-BFF165209FFC}"/>
              </a:ext>
            </a:extLst>
          </p:cNvPr>
          <p:cNvSpPr txBox="1"/>
          <p:nvPr/>
        </p:nvSpPr>
        <p:spPr>
          <a:xfrm>
            <a:off x="7845319" y="730615"/>
            <a:ext cx="26031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/>
              <a:t>Koniec</a:t>
            </a:r>
            <a:r>
              <a:rPr lang="en-US" sz="3600" b="1" dirty="0"/>
              <a:t> </a:t>
            </a:r>
            <a:r>
              <a:rPr lang="en-US" sz="3600" b="1" dirty="0" err="1"/>
              <a:t>czasu</a:t>
            </a:r>
            <a:endParaRPr lang="ru-UA" sz="3600" b="1" dirty="0"/>
          </a:p>
        </p:txBody>
      </p:sp>
      <p:grpSp>
        <p:nvGrpSpPr>
          <p:cNvPr id="168" name="Группа 167">
            <a:extLst>
              <a:ext uri="{FF2B5EF4-FFF2-40B4-BE49-F238E27FC236}">
                <a16:creationId xmlns:a16="http://schemas.microsoft.com/office/drawing/2014/main" id="{C58038D0-E348-BFDB-BF6A-54F520E7FA3F}"/>
              </a:ext>
            </a:extLst>
          </p:cNvPr>
          <p:cNvGrpSpPr/>
          <p:nvPr/>
        </p:nvGrpSpPr>
        <p:grpSpPr>
          <a:xfrm>
            <a:off x="115778" y="4209794"/>
            <a:ext cx="465921" cy="465921"/>
            <a:chOff x="3739740" y="1708606"/>
            <a:chExt cx="465921" cy="465921"/>
          </a:xfrm>
        </p:grpSpPr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AE699D6A-FA40-5515-1641-1EC4F3888E41}"/>
                </a:ext>
              </a:extLst>
            </p:cNvPr>
            <p:cNvSpPr/>
            <p:nvPr/>
          </p:nvSpPr>
          <p:spPr>
            <a:xfrm>
              <a:off x="3739740" y="1708606"/>
              <a:ext cx="465921" cy="465921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0" name="Стрелка: вверх-вниз 169">
              <a:extLst>
                <a:ext uri="{FF2B5EF4-FFF2-40B4-BE49-F238E27FC236}">
                  <a16:creationId xmlns:a16="http://schemas.microsoft.com/office/drawing/2014/main" id="{B4A2E3E4-9619-574C-09F7-AA5786011016}"/>
                </a:ext>
              </a:extLst>
            </p:cNvPr>
            <p:cNvSpPr/>
            <p:nvPr/>
          </p:nvSpPr>
          <p:spPr>
            <a:xfrm>
              <a:off x="3877450" y="1789166"/>
              <a:ext cx="190500" cy="304800"/>
            </a:xfrm>
            <a:prstGeom prst="up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5" name="Рисунок 4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FDEEDDD-57F1-112C-BE5A-A6A2F53E0FC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432" y="617900"/>
            <a:ext cx="981353" cy="981353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B6F0868E-4A6B-3AF9-59E6-90F1C49AA10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9768" y="614769"/>
            <a:ext cx="804801" cy="80480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617DE48E-2864-AC45-93E9-2D06BB93878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757" y="570750"/>
            <a:ext cx="1018125" cy="1018125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95ED3653-7280-67FD-0599-737893CED85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140" y="518688"/>
            <a:ext cx="1070187" cy="1070187"/>
          </a:xfrm>
          <a:prstGeom prst="rect">
            <a:avLst/>
          </a:prstGeom>
        </p:spPr>
      </p:pic>
      <p:pic>
        <p:nvPicPr>
          <p:cNvPr id="15" name="Рисунок 14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98250F6-8000-AD6A-0315-64AC15146EB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952" y="2540865"/>
            <a:ext cx="1018125" cy="10181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169BCC94-B450-A4CA-8370-1B739FA074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1138" y="2510212"/>
            <a:ext cx="1070187" cy="1070187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24447FF7-A3D7-76B9-6964-C3B9CE70D9F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3629" y="2638857"/>
            <a:ext cx="981353" cy="981353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1335FE6D-A916-2A52-BBB0-980374D1045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719" y="2584212"/>
            <a:ext cx="804801" cy="80480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CA2ADB6F-80F2-E4B0-5F17-F55BC4E1D3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6474" y="2456898"/>
            <a:ext cx="1070187" cy="1070187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3A277DB-72EF-D341-9F6A-7EB61CAD6ED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778" y="4015332"/>
            <a:ext cx="981353" cy="981353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6B13C9A4-4B6C-EC51-37FC-C45D5FE4F73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54" y="4040353"/>
            <a:ext cx="804801" cy="80480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78BEA18D-A20E-14E7-BF53-B32254179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374" y="3919585"/>
            <a:ext cx="1018125" cy="101812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FA1BFEB6-9078-F56C-E15C-0909497ECF0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51" y="3897527"/>
            <a:ext cx="1018125" cy="1018125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01054E2-48F5-0BE0-06E8-578E0AE50B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119" y="3994512"/>
            <a:ext cx="804801" cy="804801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9E8885C5-7B7E-3585-5201-54757380E6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4550" y="3943822"/>
            <a:ext cx="981353" cy="981353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AEFF76C-869C-EC18-CB11-7F12C56C799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005" y="5242441"/>
            <a:ext cx="1070187" cy="1070187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37FB475C-DEA7-0F3A-ADA0-F81FA77538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141" y="5354919"/>
            <a:ext cx="804801" cy="80480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красный, машина&#10;&#10;Автоматически созданное описание">
            <a:extLst>
              <a:ext uri="{FF2B5EF4-FFF2-40B4-BE49-F238E27FC236}">
                <a16:creationId xmlns:a16="http://schemas.microsoft.com/office/drawing/2014/main" id="{721A776D-A4AE-C04F-3338-7ACBAB6BDA1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242" y="5339213"/>
            <a:ext cx="804801" cy="804801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термометр, желтый&#10;&#10;Автоматически созданное описание со средним доверительным уровнем">
            <a:extLst>
              <a:ext uri="{FF2B5EF4-FFF2-40B4-BE49-F238E27FC236}">
                <a16:creationId xmlns:a16="http://schemas.microsoft.com/office/drawing/2014/main" id="{52BA1C95-6D46-BCC4-55DF-205D5BC8E1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547" y="5321660"/>
            <a:ext cx="981353" cy="981353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транспорт, колесо, круг, автокомпонент&#10;&#10;Автоматически созданное описание">
            <a:extLst>
              <a:ext uri="{FF2B5EF4-FFF2-40B4-BE49-F238E27FC236}">
                <a16:creationId xmlns:a16="http://schemas.microsoft.com/office/drawing/2014/main" id="{0A5F073B-8687-3E1C-AB3A-73CFBE70100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9398" y="5255023"/>
            <a:ext cx="1018125" cy="1018125"/>
          </a:xfrm>
          <a:prstGeom prst="rect">
            <a:avLst/>
          </a:prstGeom>
        </p:spPr>
      </p:pic>
      <p:pic>
        <p:nvPicPr>
          <p:cNvPr id="33" name="Рисунок 32" descr="Изображение выглядит как транспорт, плавсредство, Кораблестроение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409E7257-C949-02EB-391D-BA82FF82BB4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494" y="5190379"/>
            <a:ext cx="1070187" cy="1070187"/>
          </a:xfrm>
          <a:prstGeom prst="rect">
            <a:avLst/>
          </a:prstGeom>
        </p:spPr>
      </p:pic>
      <p:sp>
        <p:nvSpPr>
          <p:cNvPr id="70" name="Прямоугольник: скругленные углы 69">
            <a:extLst>
              <a:ext uri="{FF2B5EF4-FFF2-40B4-BE49-F238E27FC236}">
                <a16:creationId xmlns:a16="http://schemas.microsoft.com/office/drawing/2014/main" id="{E4667B88-B9C4-6E1B-E391-CAF020FCD7C0}"/>
              </a:ext>
            </a:extLst>
          </p:cNvPr>
          <p:cNvSpPr/>
          <p:nvPr/>
        </p:nvSpPr>
        <p:spPr>
          <a:xfrm>
            <a:off x="798686" y="324189"/>
            <a:ext cx="5673256" cy="1548752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1" name="Прямоугольник: скругленные углы 170">
            <a:extLst>
              <a:ext uri="{FF2B5EF4-FFF2-40B4-BE49-F238E27FC236}">
                <a16:creationId xmlns:a16="http://schemas.microsoft.com/office/drawing/2014/main" id="{80C4C5A4-482F-FC72-3BE3-CDF3AC3FD365}"/>
              </a:ext>
            </a:extLst>
          </p:cNvPr>
          <p:cNvSpPr/>
          <p:nvPr/>
        </p:nvSpPr>
        <p:spPr>
          <a:xfrm>
            <a:off x="788343" y="2165590"/>
            <a:ext cx="8812857" cy="4531873"/>
          </a:xfrm>
          <a:prstGeom prst="roundRect">
            <a:avLst/>
          </a:prstGeom>
          <a:solidFill>
            <a:schemeClr val="lt1"/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725" y="1580203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</p:childTnLst>
        </p:cTn>
      </p:par>
    </p:tnLst>
    <p:bldLst>
      <p:bldP spid="163" grpId="0" animBg="1"/>
      <p:bldP spid="167" grpId="0"/>
      <p:bldP spid="70" grpId="0" animBg="1"/>
      <p:bldP spid="70" grpId="1" animBg="1"/>
      <p:bldP spid="171" grpId="0" animBg="1"/>
      <p:bldP spid="17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3</Words>
  <Application>Microsoft Office PowerPoint</Application>
  <PresentationFormat>Широкоэкранный</PresentationFormat>
  <Paragraphs>2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Admin</cp:lastModifiedBy>
  <cp:revision>15</cp:revision>
  <dcterms:created xsi:type="dcterms:W3CDTF">2024-05-03T09:09:01Z</dcterms:created>
  <dcterms:modified xsi:type="dcterms:W3CDTF">2025-09-18T09:35:14Z</dcterms:modified>
</cp:coreProperties>
</file>