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EF034-49E1-4CFE-BB1F-75EF36C7C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E7DE04-558B-465F-AB4C-C92446D1A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049BDE-2CCE-4950-A216-1EB6628B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17.09.2025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EA97A4-7748-400D-BE14-4B551A3C1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C3ABE2-57BF-41B0-BE8A-B54B5E3C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664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022DB-1C01-439C-918A-55CCA58E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90E9D4-41E6-40B4-9397-954AEFEF6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D396B0-0885-4657-979D-0374B249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17.09.2025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28429D-A5F9-49C8-88EB-44AAC2301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09EA21-5526-48DD-B56B-4EF4EB030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26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11519E-5EB9-4FDF-92D9-997B527E0B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11AFB1-F43E-45B4-979A-4375D83DD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F622F7-62B7-4DD3-BEAF-64E7DAAD1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17.09.2025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ABCEA4-D2DC-47BD-9CDA-E610F38BA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C335CF-B785-48BB-8BD3-9E600A07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11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F6062-4CFE-405E-AD09-CFCFFDC95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1AAD0B-574F-44EB-972E-C4CD46FAB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A75677-7B40-45A8-AE0D-6011EFCE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17.09.2025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F059EA-E149-4D93-A693-A4984E55E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B4638-CCB4-48A2-8B3A-29AF5416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610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F0E32-A873-4201-9486-49655A20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53F56C-1E12-49BB-AECC-B15C54AD4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7FFA90-39E3-46C4-B30B-0757374F3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17.09.2025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640CE-425E-4BC1-9A52-1A4DA2A5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7D860E-D6E2-4F5D-A220-4A4A4EB55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788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82C13-8146-4D11-877E-AD71E09B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94036C-B82F-43B9-B1E8-EC82235A6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02B8FA-AD32-4C4F-A014-D01D00757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F28E7D-795B-45B0-A389-0B329705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17.09.2025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AD7D15-8B87-4199-A15A-8561EE02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F50311-C7FC-470F-8950-EC293BF0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110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18734-4F6F-49A6-976A-AD8B40133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7052B2-AEBC-4482-AF79-36F0ECE93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454601-1CE7-4AA4-AA90-52E9D343F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413C5B-F22A-453E-A29D-67E808240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90B552-86A0-4BB8-B2AA-AD681941A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ECAE9D-C501-45C6-828B-79EDCD45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17.09.2025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B8F954-BB60-47D2-A677-0163D9D1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505FE2-81DF-4AE6-936B-187F6917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101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BAB24-21A5-401A-960C-9E742132B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D1A304-2545-4E3F-95D9-7B9FC4F0C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17.09.2025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E78AD3-150B-4404-BBD3-E7188F16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371C33-E578-46DA-BCEF-4BB5140B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832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5C8802-472F-40D6-BB5E-A14FAF869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17.09.2025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C91FE1-B266-4ACD-97BF-1C973D8EB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D227E6-487B-44A7-A9C8-4167FD8C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225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148E7-BA87-4C39-85D6-16C262C4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18A5A8-A1D0-40ED-8E40-5EC458F89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CE1460-645A-4153-8FFC-E3C2B680D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547BC5-5B30-47CF-8344-00ABC1E25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17.09.2025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39FC89-BC66-487D-93D2-3D536A46E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D09321-C0D1-45C9-82E2-B9753F85A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052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F5A43-7220-4B4D-8B59-38E6F720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0A5FF2-F005-4502-A354-88B295F18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383172-A627-4C68-ACCE-AF0273CC3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B9C015-BA49-4CB9-AF97-D3FDA2442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17.09.2025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945A63-AD94-472E-B5E6-07EABD9B8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7AD66-5379-454E-B763-4FCD46C4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083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ED0B1-6979-45A2-995F-DBBAAD8B4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B4475-B5CC-4056-9536-0C8043C70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FD930-6C9A-4168-9502-0078F4827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6A9CB-52F1-4C59-9526-11F135C719DA}" type="datetimeFigureOut">
              <a:rPr lang="uk-UA" smtClean="0"/>
              <a:t>17.09.2025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472634-24AB-49CE-A8BD-15381462A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F89185-AA55-401E-BCC4-04AD58122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84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91893A-1448-463B-AEEE-B1D0EACE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376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16897" y="3826778"/>
            <a:ext cx="2754139" cy="27541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2045" y="3672571"/>
            <a:ext cx="3065385" cy="306538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7617">
            <a:off x="1947658" y="1737879"/>
            <a:ext cx="1595106" cy="1595106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>
            <a:off x="4999175" y="575763"/>
            <a:ext cx="6901842" cy="23756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auto">
          <a:xfrm>
            <a:off x="5030395" y="684042"/>
            <a:ext cx="6904956" cy="2195709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29" name="Рисунок 2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5060672" y="751705"/>
            <a:ext cx="6434373" cy="2468928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959" y="1666983"/>
            <a:ext cx="1595106" cy="1595106"/>
          </a:xfrm>
          <a:prstGeom prst="rect">
            <a:avLst/>
          </a:prstGeom>
        </p:spPr>
      </p:pic>
      <p:pic>
        <p:nvPicPr>
          <p:cNvPr id="31" name="Рисунок 3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5095507" y="538174"/>
            <a:ext cx="6406785" cy="2697985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8348" y="1625527"/>
            <a:ext cx="1595106" cy="1595106"/>
          </a:xfrm>
          <a:prstGeom prst="rect">
            <a:avLst/>
          </a:prstGeom>
        </p:spPr>
      </p:pic>
      <p:pic>
        <p:nvPicPr>
          <p:cNvPr id="34" name="Рисунок 33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 bwMode="auto">
          <a:xfrm>
            <a:off x="5187019" y="575046"/>
            <a:ext cx="6591708" cy="2691863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4312" y="1662607"/>
            <a:ext cx="1595106" cy="1595106"/>
          </a:xfrm>
          <a:prstGeom prst="rect">
            <a:avLst/>
          </a:prstGeom>
        </p:spPr>
      </p:pic>
      <p:pic>
        <p:nvPicPr>
          <p:cNvPr id="33" name="Рисунок 32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 bwMode="auto">
          <a:xfrm>
            <a:off x="5220975" y="736179"/>
            <a:ext cx="6751177" cy="2068102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7494" y="1711808"/>
            <a:ext cx="1595106" cy="1595106"/>
          </a:xfrm>
          <a:prstGeom prst="rect">
            <a:avLst/>
          </a:prstGeom>
        </p:spPr>
      </p:pic>
      <p:pic>
        <p:nvPicPr>
          <p:cNvPr id="37" name="Рисунок 36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 bwMode="auto">
          <a:xfrm>
            <a:off x="5216755" y="455002"/>
            <a:ext cx="6357406" cy="2697985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33359">
            <a:off x="1981676" y="1711808"/>
            <a:ext cx="1595106" cy="1595106"/>
          </a:xfrm>
          <a:prstGeom prst="rect">
            <a:avLst/>
          </a:prstGeom>
        </p:spPr>
      </p:pic>
      <p:pic>
        <p:nvPicPr>
          <p:cNvPr id="32" name="Рисунок 31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 bwMode="auto">
          <a:xfrm>
            <a:off x="5135003" y="326049"/>
            <a:ext cx="6839311" cy="3065384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7180" y="1684809"/>
            <a:ext cx="1595106" cy="1595106"/>
          </a:xfrm>
          <a:prstGeom prst="rect">
            <a:avLst/>
          </a:prstGeom>
        </p:spPr>
      </p:pic>
      <p:pic>
        <p:nvPicPr>
          <p:cNvPr id="36" name="Рисунок 35"/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 bwMode="auto">
          <a:xfrm>
            <a:off x="5126053" y="353611"/>
            <a:ext cx="7235309" cy="3010260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0746" y="1631883"/>
            <a:ext cx="1595106" cy="1595106"/>
          </a:xfrm>
          <a:prstGeom prst="rect">
            <a:avLst/>
          </a:prstGeom>
        </p:spPr>
      </p:pic>
      <p:pic>
        <p:nvPicPr>
          <p:cNvPr id="30" name="Рисунок 29"/>
          <p:cNvPicPr/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 t="-925" b="7791"/>
          <a:stretch/>
        </p:blipFill>
        <p:spPr bwMode="auto">
          <a:xfrm>
            <a:off x="5054452" y="694233"/>
            <a:ext cx="7177030" cy="2286718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04318">
            <a:off x="1991697" y="1687946"/>
            <a:ext cx="1595106" cy="15951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F94F14-1D8D-4CEC-8CB8-968531CDA0A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01994" y="3182878"/>
            <a:ext cx="1185442" cy="61334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ACD419B-34E6-4EB5-9DE4-596F2DA70C6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496763" y="3172927"/>
            <a:ext cx="1279463" cy="613341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A6D09059-A1A2-4922-8E66-F19A9F5A8CFD}"/>
              </a:ext>
            </a:extLst>
          </p:cNvPr>
          <p:cNvSpPr txBox="1"/>
          <p:nvPr/>
        </p:nvSpPr>
        <p:spPr>
          <a:xfrm>
            <a:off x="3442001" y="3101892"/>
            <a:ext cx="1588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Даша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E2EBB5-9FC0-438B-92F3-7509241B39C1}"/>
              </a:ext>
            </a:extLst>
          </p:cNvPr>
          <p:cNvSpPr txBox="1"/>
          <p:nvPr/>
        </p:nvSpPr>
        <p:spPr>
          <a:xfrm>
            <a:off x="861523" y="3146161"/>
            <a:ext cx="1260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Ваня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74DBAA7-2719-44EB-8105-972A8D5EDB4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056" y="3667815"/>
            <a:ext cx="2828080" cy="2828080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D8D9A4BD-80AB-45E2-A7D8-E3CBACA00D81}"/>
              </a:ext>
            </a:extLst>
          </p:cNvPr>
          <p:cNvGrpSpPr/>
          <p:nvPr/>
        </p:nvGrpSpPr>
        <p:grpSpPr>
          <a:xfrm>
            <a:off x="0" y="6091142"/>
            <a:ext cx="770964" cy="655534"/>
            <a:chOff x="110921" y="46441"/>
            <a:chExt cx="497213" cy="50536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E0B302C-A17C-490D-9C97-0C85AEC0B6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41ED8F3-39C1-4893-B347-8C38209EFC93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Скругленный прямоугольник 52">
            <a:extLst>
              <a:ext uri="{FF2B5EF4-FFF2-40B4-BE49-F238E27FC236}">
                <a16:creationId xmlns:a16="http://schemas.microsoft.com/office/drawing/2014/main" id="{FEC6832B-9D8B-461A-958D-BE5EBE4AA9D6}"/>
              </a:ext>
            </a:extLst>
          </p:cNvPr>
          <p:cNvSpPr/>
          <p:nvPr/>
        </p:nvSpPr>
        <p:spPr>
          <a:xfrm>
            <a:off x="1017206" y="837941"/>
            <a:ext cx="3218991" cy="2892676"/>
          </a:xfrm>
          <a:prstGeom prst="roundRect">
            <a:avLst/>
          </a:prstGeom>
          <a:blipFill>
            <a:blip r:embed="rId2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868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11354 0.4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212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07865 0.4224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" y="211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082 0.4349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2173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8555 0.4206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4" y="210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0573 0.42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212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10795 0.4213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1" y="210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08476 0.42893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5" y="21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7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0886 0.43657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218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0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1.48148E-6 L -0.0849 0.42592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2" y="2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26</cp:revision>
  <dcterms:created xsi:type="dcterms:W3CDTF">2025-07-28T14:53:38Z</dcterms:created>
  <dcterms:modified xsi:type="dcterms:W3CDTF">2025-09-17T16:36:03Z</dcterms:modified>
</cp:coreProperties>
</file>