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EF034-49E1-4CFE-BB1F-75EF36C7C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E7DE04-558B-465F-AB4C-C92446D1A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49BDE-2CCE-4950-A216-1EB6628B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A97A4-7748-400D-BE14-4B551A3C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3ABE2-57BF-41B0-BE8A-B54B5E3C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64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022DB-1C01-439C-918A-55CCA58E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90E9D4-41E6-40B4-9397-954AEFEF6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D396B0-0885-4657-979D-0374B249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8429D-A5F9-49C8-88EB-44AAC230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09EA21-5526-48DD-B56B-4EF4EB03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26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11519E-5EB9-4FDF-92D9-997B527E0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11AFB1-F43E-45B4-979A-4375D83DD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622F7-62B7-4DD3-BEAF-64E7DAAD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BCEA4-D2DC-47BD-9CDA-E610F38B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335CF-B785-48BB-8BD3-9E600A07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1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6062-4CFE-405E-AD09-CFCFFDC9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AAD0B-574F-44EB-972E-C4CD46FAB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75677-7B40-45A8-AE0D-6011EFCE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059EA-E149-4D93-A693-A4984E55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B4638-CCB4-48A2-8B3A-29AF5416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10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F0E32-A873-4201-9486-49655A20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3F56C-1E12-49BB-AECC-B15C54AD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FFA90-39E3-46C4-B30B-0757374F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640CE-425E-4BC1-9A52-1A4DA2A5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D860E-D6E2-4F5D-A220-4A4A4EB5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8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82C13-8146-4D11-877E-AD71E09B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4036C-B82F-43B9-B1E8-EC82235A6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2B8FA-AD32-4C4F-A014-D01D00757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F28E7D-795B-45B0-A389-0B329705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AD7D15-8B87-4199-A15A-8561EE02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F50311-C7FC-470F-8950-EC293BF0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10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18734-4F6F-49A6-976A-AD8B4013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052B2-AEBC-4482-AF79-36F0ECE93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454601-1CE7-4AA4-AA90-52E9D343F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413C5B-F22A-453E-A29D-67E808240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90B552-86A0-4BB8-B2AA-AD681941A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ECAE9D-C501-45C6-828B-79EDCD45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B8F954-BB60-47D2-A677-0163D9D1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505FE2-81DF-4AE6-936B-187F6917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01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BAB24-21A5-401A-960C-9E742132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D1A304-2545-4E3F-95D9-7B9FC4F0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E78AD3-150B-4404-BBD3-E7188F16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371C33-E578-46DA-BCEF-4BB5140B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32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5C8802-472F-40D6-BB5E-A14FAF86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C91FE1-B266-4ACD-97BF-1C973D8E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D227E6-487B-44A7-A9C8-4167FD8C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25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148E7-BA87-4C39-85D6-16C262C4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A5A8-A1D0-40ED-8E40-5EC458F89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CE1460-645A-4153-8FFC-E3C2B680D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547BC5-5B30-47CF-8344-00ABC1E2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39FC89-BC66-487D-93D2-3D536A46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D09321-C0D1-45C9-82E2-B9753F85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52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F5A43-7220-4B4D-8B59-38E6F720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0A5FF2-F005-4502-A354-88B295F18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83172-A627-4C68-ACCE-AF0273CC3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B9C015-BA49-4CB9-AF97-D3FDA244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45A63-AD94-472E-B5E6-07EABD9B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7AD66-5379-454E-B763-4FCD46C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83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ED0B1-6979-45A2-995F-DBBAAD8B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B4475-B5CC-4056-9536-0C8043C7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FD930-6C9A-4168-9502-0078F4827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72634-24AB-49CE-A8BD-15381462A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89185-AA55-401E-BCC4-04AD58122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4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91893A-1448-463B-AEEE-B1D0EACE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376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6897" y="3826778"/>
            <a:ext cx="2754139" cy="2754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2045" y="3672571"/>
            <a:ext cx="3065385" cy="30653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617">
            <a:off x="1947658" y="1737879"/>
            <a:ext cx="1595106" cy="1595106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4999175" y="253463"/>
            <a:ext cx="6901842" cy="26979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5247339" y="764654"/>
            <a:ext cx="6697813" cy="2195709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" name="Рисунок 2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5540975" y="371797"/>
            <a:ext cx="6434373" cy="2468928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959" y="1666983"/>
            <a:ext cx="1595106" cy="1595106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5424998" y="58613"/>
            <a:ext cx="6406785" cy="269798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348" y="1625527"/>
            <a:ext cx="1595106" cy="1595106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5413836" y="199564"/>
            <a:ext cx="6591708" cy="2691863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312" y="1662607"/>
            <a:ext cx="1595106" cy="1595106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5078527" y="845269"/>
            <a:ext cx="6751177" cy="206810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494" y="1711808"/>
            <a:ext cx="1595106" cy="1595106"/>
          </a:xfrm>
          <a:prstGeom prst="rect">
            <a:avLst/>
          </a:prstGeom>
        </p:spPr>
      </p:pic>
      <p:pic>
        <p:nvPicPr>
          <p:cNvPr id="37" name="Рисунок 36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5460550" y="193442"/>
            <a:ext cx="6357406" cy="269798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33359">
            <a:off x="1981676" y="1711808"/>
            <a:ext cx="1595106" cy="1595106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5290035" y="63233"/>
            <a:ext cx="6839311" cy="306538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180" y="1684809"/>
            <a:ext cx="1595106" cy="1595106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5410566" y="91632"/>
            <a:ext cx="6697814" cy="3010260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0746" y="1631883"/>
            <a:ext cx="1595106" cy="1595106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-925" b="7791"/>
          <a:stretch/>
        </p:blipFill>
        <p:spPr bwMode="auto">
          <a:xfrm>
            <a:off x="5241942" y="452566"/>
            <a:ext cx="7177030" cy="2286718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4318">
            <a:off x="1991697" y="1687946"/>
            <a:ext cx="1595106" cy="1595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F94F14-1D8D-4CEC-8CB8-968531CDA0A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1994" y="3182878"/>
            <a:ext cx="1185442" cy="61334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ACD419B-34E6-4EB5-9DE4-596F2DA70C6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96763" y="3172927"/>
            <a:ext cx="1279463" cy="61334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6D09059-A1A2-4922-8E66-F19A9F5A8CFD}"/>
              </a:ext>
            </a:extLst>
          </p:cNvPr>
          <p:cNvSpPr txBox="1"/>
          <p:nvPr/>
        </p:nvSpPr>
        <p:spPr>
          <a:xfrm>
            <a:off x="3442001" y="3101892"/>
            <a:ext cx="158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Даша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2EBB5-9FC0-438B-92F3-7509241B39C1}"/>
              </a:ext>
            </a:extLst>
          </p:cNvPr>
          <p:cNvSpPr txBox="1"/>
          <p:nvPr/>
        </p:nvSpPr>
        <p:spPr>
          <a:xfrm>
            <a:off x="861523" y="3146161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Ваня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74DBAA7-2719-44EB-8105-972A8D5EDB4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56" y="3667815"/>
            <a:ext cx="2828080" cy="2828080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8D9A4BD-80AB-45E2-A7D8-E3CBACA00D81}"/>
              </a:ext>
            </a:extLst>
          </p:cNvPr>
          <p:cNvGrpSpPr/>
          <p:nvPr/>
        </p:nvGrpSpPr>
        <p:grpSpPr>
          <a:xfrm>
            <a:off x="0" y="6091142"/>
            <a:ext cx="770964" cy="655534"/>
            <a:chOff x="110921" y="46441"/>
            <a:chExt cx="497213" cy="50536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E0B302C-A17C-490D-9C97-0C85AEC0B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1ED8F3-39C1-4893-B347-8C38209EFC93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Скругленный прямоугольник 52">
            <a:extLst>
              <a:ext uri="{FF2B5EF4-FFF2-40B4-BE49-F238E27FC236}">
                <a16:creationId xmlns:a16="http://schemas.microsoft.com/office/drawing/2014/main" id="{FEC6832B-9D8B-461A-958D-BE5EBE4AA9D6}"/>
              </a:ext>
            </a:extLst>
          </p:cNvPr>
          <p:cNvSpPr/>
          <p:nvPr/>
        </p:nvSpPr>
        <p:spPr>
          <a:xfrm>
            <a:off x="1017206" y="837941"/>
            <a:ext cx="3218991" cy="2892676"/>
          </a:xfrm>
          <a:prstGeom prst="roundRect">
            <a:avLst/>
          </a:prstGeom>
          <a:blipFill>
            <a:blip r:embed="rId2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6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11354 0.4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2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07865 0.4224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2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082 0.4349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17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8555 0.4206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210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0573 0.42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2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10795 0.421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21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8476 0.42893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2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0886 0.4365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2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1.48148E-6 L -0.0849 0.42592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2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25</cp:revision>
  <dcterms:created xsi:type="dcterms:W3CDTF">2025-07-28T14:53:38Z</dcterms:created>
  <dcterms:modified xsi:type="dcterms:W3CDTF">2025-09-17T16:27:36Z</dcterms:modified>
</cp:coreProperties>
</file>