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1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1229" y="10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05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7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22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930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1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9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5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9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8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EB58A-9300-4AA3-92DD-F525C413F65B}" type="datetimeFigureOut">
              <a:rPr lang="ru-RU" smtClean="0"/>
              <a:t>17.09.2025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602DE-E7D0-4A70-B3ED-09405F37F08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08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>
            <a:extLst>
              <a:ext uri="{FF2B5EF4-FFF2-40B4-BE49-F238E27FC236}">
                <a16:creationId xmlns:a16="http://schemas.microsoft.com/office/drawing/2014/main" id="{A155C934-5A48-4A37-A598-A1AD3D80E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8073"/>
            <a:ext cx="12158063" cy="68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F98D9752-7508-452A-B0C1-336B76689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376" y="2596007"/>
            <a:ext cx="3613992" cy="3613992"/>
          </a:xfrm>
          <a:prstGeom prst="rect">
            <a:avLst/>
          </a:prstGeom>
        </p:spPr>
      </p:pic>
      <p:grpSp>
        <p:nvGrpSpPr>
          <p:cNvPr id="22" name="Группа 8">
            <a:extLst>
              <a:ext uri="{FF2B5EF4-FFF2-40B4-BE49-F238E27FC236}">
                <a16:creationId xmlns:a16="http://schemas.microsoft.com/office/drawing/2014/main" id="{70B5FF2D-5D56-40C0-9053-FBBBE7A334E1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0CAC22B-05A8-4DDD-A2BB-55FF375E6A78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 вправо 7">
              <a:extLst>
                <a:ext uri="{FF2B5EF4-FFF2-40B4-BE49-F238E27FC236}">
                  <a16:creationId xmlns:a16="http://schemas.microsoft.com/office/drawing/2014/main" id="{603F2F5A-094E-473A-BB5D-01424C6F40E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CCA4C92C-3945-44A7-8204-99D280C49A9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E5C872E5-B6A1-4ACF-BA7B-BE1D269CE38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0" name="Группа 62">
            <a:extLst>
              <a:ext uri="{FF2B5EF4-FFF2-40B4-BE49-F238E27FC236}">
                <a16:creationId xmlns:a16="http://schemas.microsoft.com/office/drawing/2014/main" id="{D9F19108-6626-40BC-B6A1-D8B62E72187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30ADD85-5F2D-43FB-ACF0-EDE367E0680D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 вправо 64">
              <a:extLst>
                <a:ext uri="{FF2B5EF4-FFF2-40B4-BE49-F238E27FC236}">
                  <a16:creationId xmlns:a16="http://schemas.microsoft.com/office/drawing/2014/main" id="{FBE00BC1-A9E3-4070-A8DC-AC374B698B4E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F571B3DB-160D-4032-9A35-40419DFC8FC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Овал 33">
            <a:extLst>
              <a:ext uri="{FF2B5EF4-FFF2-40B4-BE49-F238E27FC236}">
                <a16:creationId xmlns:a16="http://schemas.microsoft.com/office/drawing/2014/main" id="{9EDEE49C-C372-4C37-9702-6A1B02D16A27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Группа 136">
            <a:extLst>
              <a:ext uri="{FF2B5EF4-FFF2-40B4-BE49-F238E27FC236}">
                <a16:creationId xmlns:a16="http://schemas.microsoft.com/office/drawing/2014/main" id="{64B6A096-AFD1-444D-AFB5-DB913A941CD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0188AD4-860E-4CA1-9827-3718F4001222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Стрелка вправо 138">
              <a:extLst>
                <a:ext uri="{FF2B5EF4-FFF2-40B4-BE49-F238E27FC236}">
                  <a16:creationId xmlns:a16="http://schemas.microsoft.com/office/drawing/2014/main" id="{349C9143-28FF-40B1-B3AD-9C7093501935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EAC0C2D0-BE1D-441C-88F0-EA44D9D9AA35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Овал 38">
            <a:extLst>
              <a:ext uri="{FF2B5EF4-FFF2-40B4-BE49-F238E27FC236}">
                <a16:creationId xmlns:a16="http://schemas.microsoft.com/office/drawing/2014/main" id="{AE2D7567-890F-4686-9092-CC1DDF54C9B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Группа 143">
            <a:extLst>
              <a:ext uri="{FF2B5EF4-FFF2-40B4-BE49-F238E27FC236}">
                <a16:creationId xmlns:a16="http://schemas.microsoft.com/office/drawing/2014/main" id="{FC21EEC2-0C66-4D4A-9519-C1517FE9DFD0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B5445FF-CE71-46DB-BCF5-01FB09E4F49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Стрелка вправо 145">
              <a:extLst>
                <a:ext uri="{FF2B5EF4-FFF2-40B4-BE49-F238E27FC236}">
                  <a16:creationId xmlns:a16="http://schemas.microsoft.com/office/drawing/2014/main" id="{9F2922F5-F468-44E2-AAF3-8134A9E8210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19DE6457-BACF-484D-91B2-9C456E6820E1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Овал 43">
            <a:extLst>
              <a:ext uri="{FF2B5EF4-FFF2-40B4-BE49-F238E27FC236}">
                <a16:creationId xmlns:a16="http://schemas.microsoft.com/office/drawing/2014/main" id="{B0A36A9C-3B59-476C-A4EC-4A28C6ACC79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Группа 170">
            <a:extLst>
              <a:ext uri="{FF2B5EF4-FFF2-40B4-BE49-F238E27FC236}">
                <a16:creationId xmlns:a16="http://schemas.microsoft.com/office/drawing/2014/main" id="{74D38D37-638D-4746-99AC-7660B072F0E2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13C27D5C-8113-49FA-BE51-8FC22ED23019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Стрелка вправо 172">
              <a:extLst>
                <a:ext uri="{FF2B5EF4-FFF2-40B4-BE49-F238E27FC236}">
                  <a16:creationId xmlns:a16="http://schemas.microsoft.com/office/drawing/2014/main" id="{2B957ED9-0E6D-4D07-9F29-1D27CE4A4569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FBD5D05F-1B42-49A9-B219-04110C7264D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Овал 48">
            <a:extLst>
              <a:ext uri="{FF2B5EF4-FFF2-40B4-BE49-F238E27FC236}">
                <a16:creationId xmlns:a16="http://schemas.microsoft.com/office/drawing/2014/main" id="{A26B6391-E37E-429A-8382-294BCFA47566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7" name="Группа 182">
            <a:extLst>
              <a:ext uri="{FF2B5EF4-FFF2-40B4-BE49-F238E27FC236}">
                <a16:creationId xmlns:a16="http://schemas.microsoft.com/office/drawing/2014/main" id="{AD05BF56-CF23-4D75-BB6B-49EA20A1949B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6E068781-240F-477E-83C1-7B075FC0B7EA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Стрелка вправо 184">
              <a:extLst>
                <a:ext uri="{FF2B5EF4-FFF2-40B4-BE49-F238E27FC236}">
                  <a16:creationId xmlns:a16="http://schemas.microsoft.com/office/drawing/2014/main" id="{1E82F7AB-D154-4A5E-A4B0-80DAEEBD2B6C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46B7F3F3-2DF0-4C76-85A6-758771207B8E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1" name="Овал 60">
            <a:extLst>
              <a:ext uri="{FF2B5EF4-FFF2-40B4-BE49-F238E27FC236}">
                <a16:creationId xmlns:a16="http://schemas.microsoft.com/office/drawing/2014/main" id="{F0744272-525E-4B98-AA20-0C4D8AFECE22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Группа 182">
            <a:extLst>
              <a:ext uri="{FF2B5EF4-FFF2-40B4-BE49-F238E27FC236}">
                <a16:creationId xmlns:a16="http://schemas.microsoft.com/office/drawing/2014/main" id="{DD7D11E0-3BE5-4A24-A6E3-8554A50E60DD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CECC703C-C3A7-4F92-A716-307CB87414B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Стрелка вправо 184">
              <a:extLst>
                <a:ext uri="{FF2B5EF4-FFF2-40B4-BE49-F238E27FC236}">
                  <a16:creationId xmlns:a16="http://schemas.microsoft.com/office/drawing/2014/main" id="{FC20C469-670E-4E5B-AC65-1AED09C80D4D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08C23BD5-5924-494B-8C31-7244D54B86D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Овал 65">
            <a:extLst>
              <a:ext uri="{FF2B5EF4-FFF2-40B4-BE49-F238E27FC236}">
                <a16:creationId xmlns:a16="http://schemas.microsoft.com/office/drawing/2014/main" id="{9A56B1E8-0465-4B10-A7A1-FA50504D8C0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Группа 182">
            <a:extLst>
              <a:ext uri="{FF2B5EF4-FFF2-40B4-BE49-F238E27FC236}">
                <a16:creationId xmlns:a16="http://schemas.microsoft.com/office/drawing/2014/main" id="{FFA5C0B1-9584-4E54-9190-68509821559F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C685C8AC-0253-429E-826C-6092017DCB2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Стрелка вправо 184">
              <a:extLst>
                <a:ext uri="{FF2B5EF4-FFF2-40B4-BE49-F238E27FC236}">
                  <a16:creationId xmlns:a16="http://schemas.microsoft.com/office/drawing/2014/main" id="{9ED696A7-1E29-49A7-9FBF-678EA3B8D2B1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B2FEB9EA-8A28-4593-B13F-E20AC57B49A7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1" name="Овал 70">
            <a:extLst>
              <a:ext uri="{FF2B5EF4-FFF2-40B4-BE49-F238E27FC236}">
                <a16:creationId xmlns:a16="http://schemas.microsoft.com/office/drawing/2014/main" id="{D4AE4CF2-909E-4CF5-950D-E02BBA6F2AD5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Группа 182">
            <a:extLst>
              <a:ext uri="{FF2B5EF4-FFF2-40B4-BE49-F238E27FC236}">
                <a16:creationId xmlns:a16="http://schemas.microsoft.com/office/drawing/2014/main" id="{60603095-5A6B-4160-850D-CCA95EF8424E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9A38AC6C-84FC-4CD9-B076-8E9F064F707C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Стрелка вправо 184">
              <a:extLst>
                <a:ext uri="{FF2B5EF4-FFF2-40B4-BE49-F238E27FC236}">
                  <a16:creationId xmlns:a16="http://schemas.microsoft.com/office/drawing/2014/main" id="{8A41492E-7E89-4C03-8E99-8724BEC5246B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Овал 74">
              <a:extLst>
                <a:ext uri="{FF2B5EF4-FFF2-40B4-BE49-F238E27FC236}">
                  <a16:creationId xmlns:a16="http://schemas.microsoft.com/office/drawing/2014/main" id="{1239B783-661C-43A5-ADDF-23B6A5789C0B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Овал 75">
            <a:extLst>
              <a:ext uri="{FF2B5EF4-FFF2-40B4-BE49-F238E27FC236}">
                <a16:creationId xmlns:a16="http://schemas.microsoft.com/office/drawing/2014/main" id="{2BF35453-F9B1-4266-8F1A-19FC21ADC4FA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0" name="Группа 182">
            <a:extLst>
              <a:ext uri="{FF2B5EF4-FFF2-40B4-BE49-F238E27FC236}">
                <a16:creationId xmlns:a16="http://schemas.microsoft.com/office/drawing/2014/main" id="{AA47652B-596C-4C4C-8BF0-3CD27EE787B6}"/>
              </a:ext>
            </a:extLst>
          </p:cNvPr>
          <p:cNvGrpSpPr/>
          <p:nvPr/>
        </p:nvGrpSpPr>
        <p:grpSpPr>
          <a:xfrm>
            <a:off x="805907" y="319012"/>
            <a:ext cx="972394" cy="958148"/>
            <a:chOff x="738957" y="38294"/>
            <a:chExt cx="1296525" cy="1277530"/>
          </a:xfrm>
        </p:grpSpPr>
        <p:sp>
          <p:nvSpPr>
            <p:cNvPr id="81" name="Овал 80">
              <a:extLst>
                <a:ext uri="{FF2B5EF4-FFF2-40B4-BE49-F238E27FC236}">
                  <a16:creationId xmlns:a16="http://schemas.microsoft.com/office/drawing/2014/main" id="{A61CCEE5-4546-42E7-9FEF-76E23AF5766F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Стрелка вправо 184">
              <a:extLst>
                <a:ext uri="{FF2B5EF4-FFF2-40B4-BE49-F238E27FC236}">
                  <a16:creationId xmlns:a16="http://schemas.microsoft.com/office/drawing/2014/main" id="{F349775C-596D-47E2-859F-7B8634D9C75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Овал 82">
              <a:extLst>
                <a:ext uri="{FF2B5EF4-FFF2-40B4-BE49-F238E27FC236}">
                  <a16:creationId xmlns:a16="http://schemas.microsoft.com/office/drawing/2014/main" id="{5F09D57F-3507-406A-B48F-9CDCE7B1D099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4" name="Овал 83">
            <a:extLst>
              <a:ext uri="{FF2B5EF4-FFF2-40B4-BE49-F238E27FC236}">
                <a16:creationId xmlns:a16="http://schemas.microsoft.com/office/drawing/2014/main" id="{83423E4E-62DA-4E10-9A34-A8EF45A4B89D}"/>
              </a:ext>
            </a:extLst>
          </p:cNvPr>
          <p:cNvSpPr/>
          <p:nvPr/>
        </p:nvSpPr>
        <p:spPr>
          <a:xfrm>
            <a:off x="805907" y="319012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Группа 182">
            <a:extLst>
              <a:ext uri="{FF2B5EF4-FFF2-40B4-BE49-F238E27FC236}">
                <a16:creationId xmlns:a16="http://schemas.microsoft.com/office/drawing/2014/main" id="{3D6F77B3-99C9-4B69-B6E8-9B086698B554}"/>
              </a:ext>
            </a:extLst>
          </p:cNvPr>
          <p:cNvGrpSpPr/>
          <p:nvPr/>
        </p:nvGrpSpPr>
        <p:grpSpPr>
          <a:xfrm>
            <a:off x="770739" y="317155"/>
            <a:ext cx="972394" cy="958148"/>
            <a:chOff x="738957" y="38294"/>
            <a:chExt cx="1296525" cy="1277530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FDE5520A-32BF-4187-A492-16BA0FB77885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Стрелка вправо 184">
              <a:extLst>
                <a:ext uri="{FF2B5EF4-FFF2-40B4-BE49-F238E27FC236}">
                  <a16:creationId xmlns:a16="http://schemas.microsoft.com/office/drawing/2014/main" id="{E50DB98D-E4FC-425A-A4BF-246C8474E3D2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D00C716A-6F6A-4CB2-95C1-909E0546E5AA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Овал 91">
            <a:extLst>
              <a:ext uri="{FF2B5EF4-FFF2-40B4-BE49-F238E27FC236}">
                <a16:creationId xmlns:a16="http://schemas.microsoft.com/office/drawing/2014/main" id="{B9A82046-69A5-48FD-8E95-8BD47231A1C2}"/>
              </a:ext>
            </a:extLst>
          </p:cNvPr>
          <p:cNvSpPr/>
          <p:nvPr/>
        </p:nvSpPr>
        <p:spPr>
          <a:xfrm>
            <a:off x="790701" y="323256"/>
            <a:ext cx="974366" cy="9664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8533B6-4AAE-4157-81BB-2725B4CBF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7595" y="4554875"/>
            <a:ext cx="2149884" cy="214988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6FB5D49-0CD6-43FD-8285-BD1B78BA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85234" y="4835356"/>
            <a:ext cx="2078801" cy="207880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8AC06A25-97A7-41A6-A1CE-DA5FE74ED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95201">
            <a:off x="-81153" y="1605130"/>
            <a:ext cx="2150505" cy="21505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7C8079-AA72-4880-A679-91AB7F03B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9377" y="267043"/>
            <a:ext cx="2196512" cy="21965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9B99C5F4-BB8A-4FBB-B6E5-588AF91A2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8515" y="2637136"/>
            <a:ext cx="2266304" cy="226630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F97AE2E-1A6D-4030-AC8B-73BB83A7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6427" y="3227963"/>
            <a:ext cx="1962531" cy="196253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5FE14CF-D14D-4057-AAA7-5E877792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2" b="89956" l="1600" r="96356">
                        <a14:foregroundMark x1="56000" y1="11111" x2="35467" y2="7911"/>
                        <a14:foregroundMark x1="9244" y1="65333" x2="4089" y2="69067"/>
                        <a14:foregroundMark x1="47378" y1="6667" x2="47378" y2="6667"/>
                        <a14:foregroundMark x1="45867" y1="6667" x2="38756" y2="5511"/>
                        <a14:foregroundMark x1="1600" y1="67378" x2="1600" y2="67378"/>
                        <a14:backgroundMark x1="43378" y1="88711" x2="9689" y2="77511"/>
                        <a14:backgroundMark x1="92444" y1="47644" x2="80267" y2="64000"/>
                        <a14:backgroundMark x1="94311" y1="25600" x2="91022" y2="41956"/>
                        <a14:backgroundMark x1="94490" y1="23730" x2="92889" y2="31733"/>
                        <a14:backgroundMark x1="89689" y1="34489" x2="88267" y2="39200"/>
                        <a14:backgroundMark x1="96533" y1="18844" x2="95467" y2="22756"/>
                        <a14:backgroundMark x1="11200" y1="75733" x2="4533" y2="71289"/>
                        <a14:backgroundMark x1="1689" y1="70400" x2="1689" y2="70400"/>
                        <a14:backgroundMark x1="2044" y1="69689" x2="800" y2="70400"/>
                        <a14:backgroundMark x1="91022" y1="33244" x2="90222" y2="34667"/>
                        <a14:backgroundMark x1="95733" y1="22489" x2="95022" y2="25600"/>
                        <a14:backgroundMark x1="95644" y1="21333" x2="94844" y2="24978"/>
                        <a14:backgroundMark x1="96533" y1="20711" x2="94222" y2="26578"/>
                        <a14:backgroundMark x1="90756" y1="32711" x2="89600" y2="34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48515" y="828479"/>
            <a:ext cx="2080908" cy="208090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5475F17-AA37-4340-85F5-4FBF0664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2028"/>
          <a:stretch/>
        </p:blipFill>
        <p:spPr bwMode="auto">
          <a:xfrm flipH="1">
            <a:off x="5700181" y="4543789"/>
            <a:ext cx="2412056" cy="231421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Слон">
            <a:extLst>
              <a:ext uri="{FF2B5EF4-FFF2-40B4-BE49-F238E27FC236}">
                <a16:creationId xmlns:a16="http://schemas.microsoft.com/office/drawing/2014/main" id="{C9BFC68C-23F9-4C46-905C-E077D6CE4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6282" y="1839746"/>
            <a:ext cx="1399371" cy="13976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>
            <a:extLst>
              <a:ext uri="{FF2B5EF4-FFF2-40B4-BE49-F238E27FC236}">
                <a16:creationId xmlns:a16="http://schemas.microsoft.com/office/drawing/2014/main" id="{2C8B53B2-9B31-47F5-97E9-7D558E925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r="7287"/>
          <a:stretch/>
        </p:blipFill>
        <p:spPr bwMode="auto">
          <a:xfrm>
            <a:off x="527902" y="4756563"/>
            <a:ext cx="1345466" cy="180069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>
            <a:extLst>
              <a:ext uri="{FF2B5EF4-FFF2-40B4-BE49-F238E27FC236}">
                <a16:creationId xmlns:a16="http://schemas.microsoft.com/office/drawing/2014/main" id="{509D74EB-F924-4CB6-B619-BF9469F7A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5701" y="4718877"/>
            <a:ext cx="1489195" cy="14858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>
            <a:extLst>
              <a:ext uri="{FF2B5EF4-FFF2-40B4-BE49-F238E27FC236}">
                <a16:creationId xmlns:a16="http://schemas.microsoft.com/office/drawing/2014/main" id="{67422604-A54E-484F-83C2-390B40E62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9219" y="5168833"/>
            <a:ext cx="1396246" cy="10709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7130815D-8D9D-46AB-9D48-B0D46192D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0137" y="3092654"/>
            <a:ext cx="1235865" cy="123702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F6BB369-203E-4975-A14A-6ED4C0673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1783" y="1093739"/>
            <a:ext cx="1336117" cy="133611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D75AD212-7155-422F-B260-3ACFEA180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91903" y="3472865"/>
            <a:ext cx="1268902" cy="130010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>
            <a:extLst>
              <a:ext uri="{FF2B5EF4-FFF2-40B4-BE49-F238E27FC236}">
                <a16:creationId xmlns:a16="http://schemas.microsoft.com/office/drawing/2014/main" id="{9C69E21E-0CB9-48D1-8335-F0D7C0CB3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612370" y="2167102"/>
            <a:ext cx="2339430" cy="233943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Годинник">
            <a:extLst>
              <a:ext uri="{FF2B5EF4-FFF2-40B4-BE49-F238E27FC236}">
                <a16:creationId xmlns:a16="http://schemas.microsoft.com/office/drawing/2014/main" id="{10A01E20-9C6A-4B98-B96A-6B76BD52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1744" y="174335"/>
            <a:ext cx="1827690" cy="182769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Парканчик">
            <a:extLst>
              <a:ext uri="{FF2B5EF4-FFF2-40B4-BE49-F238E27FC236}">
                <a16:creationId xmlns:a16="http://schemas.microsoft.com/office/drawing/2014/main" id="{514EE87C-45BA-4C71-B624-7FD61CDA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1386" y="2596007"/>
            <a:ext cx="1708859" cy="1278795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Группа 182">
            <a:extLst>
              <a:ext uri="{FF2B5EF4-FFF2-40B4-BE49-F238E27FC236}">
                <a16:creationId xmlns:a16="http://schemas.microsoft.com/office/drawing/2014/main" id="{7F9D19C7-5CA7-4A61-9157-25C9CB7454C8}"/>
              </a:ext>
            </a:extLst>
          </p:cNvPr>
          <p:cNvGrpSpPr/>
          <p:nvPr/>
        </p:nvGrpSpPr>
        <p:grpSpPr>
          <a:xfrm>
            <a:off x="-1074889" y="354176"/>
            <a:ext cx="972394" cy="958148"/>
            <a:chOff x="738957" y="38294"/>
            <a:chExt cx="1296525" cy="1277530"/>
          </a:xfrm>
        </p:grpSpPr>
        <p:sp>
          <p:nvSpPr>
            <p:cNvPr id="94" name="Овал 93">
              <a:extLst>
                <a:ext uri="{FF2B5EF4-FFF2-40B4-BE49-F238E27FC236}">
                  <a16:creationId xmlns:a16="http://schemas.microsoft.com/office/drawing/2014/main" id="{7C249E4D-94B0-4A68-9299-4B29E9B19673}"/>
                </a:ext>
              </a:extLst>
            </p:cNvPr>
            <p:cNvSpPr/>
            <p:nvPr/>
          </p:nvSpPr>
          <p:spPr>
            <a:xfrm>
              <a:off x="738957" y="38294"/>
              <a:ext cx="1296525" cy="127753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Стрелка вправо 184">
              <a:extLst>
                <a:ext uri="{FF2B5EF4-FFF2-40B4-BE49-F238E27FC236}">
                  <a16:creationId xmlns:a16="http://schemas.microsoft.com/office/drawing/2014/main" id="{B6D80DEF-E170-46D6-8AA2-417E8A3637BA}"/>
                </a:ext>
              </a:extLst>
            </p:cNvPr>
            <p:cNvSpPr/>
            <p:nvPr/>
          </p:nvSpPr>
          <p:spPr>
            <a:xfrm rot="16200000">
              <a:off x="1115983" y="343949"/>
              <a:ext cx="542471" cy="964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583F35C0-35C6-4F7B-9F35-7FF7F50557EC}"/>
                </a:ext>
              </a:extLst>
            </p:cNvPr>
            <p:cNvSpPr/>
            <p:nvPr/>
          </p:nvSpPr>
          <p:spPr>
            <a:xfrm>
              <a:off x="1315828" y="597148"/>
              <a:ext cx="149337" cy="15982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7" name="Овал 96">
            <a:extLst>
              <a:ext uri="{FF2B5EF4-FFF2-40B4-BE49-F238E27FC236}">
                <a16:creationId xmlns:a16="http://schemas.microsoft.com/office/drawing/2014/main" id="{024CCB8C-E7C1-45FB-ADAE-B5A468336CBF}"/>
              </a:ext>
            </a:extLst>
          </p:cNvPr>
          <p:cNvSpPr/>
          <p:nvPr/>
        </p:nvSpPr>
        <p:spPr>
          <a:xfrm>
            <a:off x="-1054927" y="360277"/>
            <a:ext cx="974366" cy="9664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6600FD5-D011-424C-9631-CD56E6C64F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477599" y="-1352962"/>
            <a:ext cx="6858000" cy="6858000"/>
          </a:xfrm>
          <a:prstGeom prst="rect">
            <a:avLst/>
          </a:prstGeom>
        </p:spPr>
      </p:pic>
      <p:pic>
        <p:nvPicPr>
          <p:cNvPr id="102" name="Picture 4" descr="Створене зображення">
            <a:extLst>
              <a:ext uri="{FF2B5EF4-FFF2-40B4-BE49-F238E27FC236}">
                <a16:creationId xmlns:a16="http://schemas.microsoft.com/office/drawing/2014/main" id="{95B4C5F9-6BC4-4D79-98AA-63DD42C56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984" b="90234" l="9961" r="89844">
                        <a14:foregroundMark x1="48047" y1="9245" x2="51367" y2="9049"/>
                        <a14:foregroundMark x1="53418" y1="90234" x2="54980" y2="90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6408">
            <a:off x="-3240897" y="-7495345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7C2F2-26EC-4B94-8265-476110DC93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813" b="96094" l="4102" r="95410">
                        <a14:foregroundMark x1="6738" y1="12598" x2="17188" y2="26855"/>
                        <a14:foregroundMark x1="6348" y1="13379" x2="4102" y2="80176"/>
                        <a14:foregroundMark x1="4688" y1="83398" x2="18262" y2="81445"/>
                        <a14:foregroundMark x1="18262" y1="81445" x2="18262" y2="81445"/>
                        <a14:foregroundMark x1="25391" y1="81836" x2="42969" y2="80469"/>
                        <a14:foregroundMark x1="42969" y1="80469" x2="43555" y2="80469"/>
                        <a14:foregroundMark x1="14746" y1="83789" x2="29297" y2="83301"/>
                        <a14:foregroundMark x1="29297" y1="83301" x2="31055" y2="83398"/>
                        <a14:foregroundMark x1="31055" y1="83398" x2="31055" y2="83398"/>
                        <a14:foregroundMark x1="36816" y1="83105" x2="52734" y2="83008"/>
                        <a14:foregroundMark x1="52734" y1="83008" x2="52734" y2="83008"/>
                        <a14:foregroundMark x1="51074" y1="83398" x2="51758" y2="92090"/>
                        <a14:foregroundMark x1="50879" y1="94043" x2="51465" y2="96191"/>
                        <a14:foregroundMark x1="57031" y1="82520" x2="74023" y2="79395"/>
                        <a14:foregroundMark x1="74023" y1="79395" x2="74023" y2="79395"/>
                        <a14:foregroundMark x1="9863" y1="78125" x2="15137" y2="79688"/>
                        <a14:foregroundMark x1="16113" y1="79980" x2="16895" y2="80176"/>
                        <a14:foregroundMark x1="6543" y1="72656" x2="7520" y2="78418"/>
                        <a14:foregroundMark x1="7520" y1="78613" x2="8105" y2="78613"/>
                        <a14:foregroundMark x1="5469" y1="55176" x2="12500" y2="65625"/>
                        <a14:foregroundMark x1="7324" y1="34570" x2="11035" y2="51172"/>
                        <a14:foregroundMark x1="13574" y1="10059" x2="19727" y2="9766"/>
                        <a14:foregroundMark x1="27246" y1="9180" x2="35254" y2="8984"/>
                        <a14:foregroundMark x1="35254" y1="8984" x2="35254" y2="9082"/>
                        <a14:foregroundMark x1="21680" y1="9473" x2="40820" y2="7813"/>
                        <a14:foregroundMark x1="40820" y1="7813" x2="41211" y2="7813"/>
                        <a14:foregroundMark x1="53125" y1="10449" x2="64746" y2="7813"/>
                        <a14:foregroundMark x1="64746" y1="7813" x2="72168" y2="8105"/>
                        <a14:foregroundMark x1="48926" y1="12891" x2="53418" y2="11035"/>
                        <a14:foregroundMark x1="91504" y1="10742" x2="95313" y2="13867"/>
                        <a14:foregroundMark x1="93750" y1="13770" x2="95410" y2="320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5821" y="601323"/>
            <a:ext cx="5826712" cy="5826712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3A876862-01F5-4B89-9A5C-61FE6F9D2A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" y="81832"/>
            <a:ext cx="722593" cy="6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65 -0.012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60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1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1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6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7526 -0.2351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63" y="-117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6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8"/>
                                            </p:cond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49726 -0.2166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-108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5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2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9" presetID="5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37096 0.3731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1865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2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9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024 L 0.74766 -0.20949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66" y="-1048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5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4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6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16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37695 0.0349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17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9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2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1"/>
                                            </p:cond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3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73672 0.27778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138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6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8" dur="25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7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2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500"/>
                            </p:stCondLst>
                            <p:childTnLst>
                              <p:par>
                                <p:cTn id="2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4.07407E-6 L 0.52513 0.13635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68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2"/>
                                            </p:cond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5" dur="2000" fill="hold"/>
                                        <p:tgtEl>
                                          <p:spTgt spid="7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4" dur="25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7" dur="2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5"/>
                                            </p:cond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2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0.57565 0.46737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76" y="2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4" grpId="0" animBg="1"/>
      <p:bldP spid="34" grpId="1" animBg="1"/>
      <p:bldP spid="34" grpId="2" animBg="1"/>
      <p:bldP spid="39" grpId="0" animBg="1"/>
      <p:bldP spid="39" grpId="1" animBg="1"/>
      <p:bldP spid="39" grpId="2" animBg="1"/>
      <p:bldP spid="49" grpId="0" animBg="1"/>
      <p:bldP spid="49" grpId="1" animBg="1"/>
      <p:bldP spid="49" grpId="2" animBg="1"/>
      <p:bldP spid="71" grpId="0" animBg="1"/>
      <p:bldP spid="76" grpId="0" animBg="1"/>
      <p:bldP spid="84" grpId="0" animBg="1"/>
      <p:bldP spid="92" grpId="0" animBg="1"/>
    </p:bldLst>
  </p:timing>
</p:sld>
</file>

<file path=ppt/theme/theme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8_Тема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4</cp:revision>
  <dcterms:created xsi:type="dcterms:W3CDTF">2025-09-17T08:15:07Z</dcterms:created>
  <dcterms:modified xsi:type="dcterms:W3CDTF">2025-09-17T08:41:15Z</dcterms:modified>
</cp:coreProperties>
</file>