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6526"/>
    <a:srgbClr val="FBAC10"/>
    <a:srgbClr val="FBF7BA"/>
    <a:srgbClr val="FCAC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29" d="100"/>
          <a:sy n="29" d="100"/>
        </p:scale>
        <p:origin x="1776" y="1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E2387-D9B9-42B6-8F1C-07144CD83A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CEFD6C2-31B1-4D72-90E5-66F05D1B15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5E5B5C3-0B1E-4045-B67D-DC7D39D6DB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09/17/2025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4F96FF7-4C98-458A-B305-D5930D201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02A191-A510-4F54-BD1D-ABD38C0CB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32209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BDBA7A-9BD7-4181-9FFF-290BDB94E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45BCBD7-5527-4881-80EB-06EED152B2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AB1C4D-5CA8-4CF4-B0C2-08461135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09/17/2025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0380EDE-18B6-4059-B200-06A6D3988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682CBEE-6B9C-459C-B52C-AD943BD2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29554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06A363EF-B3F1-4B08-B3BE-83DED01092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47E68EB-9611-44A2-8BF2-3AA44B464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DDB7353-9B8C-435B-B167-55FBAB2B4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09/17/2025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C8FFCD8-50FF-496D-B4A3-53339C9C2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22B47B9-0CE2-4830-891B-03BF50DE9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197174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9AEF6-45DD-4283-B5A1-BC6E6A335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834EE61-83A6-49A9-A0AC-6B73629CA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29D49A1-CEF8-423A-9C83-76FAE8B328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09/17/2025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C23A49-E6D7-46E8-AAAF-CEF6FBCE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956953E-769D-485D-B924-A04C192D5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80865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73613-F734-4A83-95EC-1CB9715CA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4B1292B-6C18-4C3B-8E06-6C1C37D75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A04813-56BE-422E-813D-2F72CFBC3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09/17/2025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A2D59A3-7A9A-4E77-AF79-4EFE198BC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DC33344-7019-4A24-84A7-F7A1986ED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595923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E9FFB9-F14B-4DDC-9374-1FAE3CBB6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2460362-4599-4A75-9462-CC837551F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119D608-2028-443A-95FF-8CF6BA6B45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EA9BF639-8D32-47D3-8C93-DEF03A2709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09/17/2025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E9229A8-3660-48AF-BC3A-4D5E28345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8848BE7-BBF4-410D-B854-9BEAE15BF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497219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809C1-A9DD-4DEC-AC9D-918987054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022C2C6-2D89-4D6F-B7F2-C6E8AE498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A91B31C3-7B7D-4AB2-8EA8-B934069C2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564880A-2500-4076-93FA-A5FE7F99BD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B81989-FF1E-4D2F-8FCD-B87531BECD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8C1551F6-D57E-4221-A1DE-0B7F20232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09/17/2025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A7D72B2-6E84-4B76-8584-DEFDBFE67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36BF571-D9D4-4494-BC49-57FA5BB5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60392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6A446E-F0CC-4D99-9D7B-9BFEDEDA30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9ED554C-8807-49B9-81AA-0505E9677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09/17/2025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A87BEF79-224A-43D7-AE22-56543CC52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C017255-3A81-45E6-90FC-89130A41B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68130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E33726D-414D-4FFA-BAF8-220E2963B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09/17/2025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EC570D81-D4E1-45B5-B55B-07A9D5A74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4163F8C1-31CE-4150-97DF-CA1BB71C2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406045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E6F8F-3895-4739-AD5B-3301E7BA7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1D7A292-0A2E-4EDB-8AFA-DCA2584E77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ABCA24E-344E-4A56-A5AB-47DCA920C8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260911-638B-4235-86BE-F2405F7A5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09/17/2025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E6C2D46-C351-4B56-8085-82BF60B131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5F649B-B5C4-4DB1-8603-8DA76213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366562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21C65-DCA9-4646-B4E5-D24156C45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55AE093-B6BE-4BED-BBBA-2297A8F4D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C868173-5E3B-4557-93F8-C5F67183C4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5E20EC4-C6E0-4106-9C94-B6D5D01A9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D82F3-2D08-4ADF-908A-218F37E9730D}" type="datetimeFigureOut">
              <a:rPr lang="LID4096" smtClean="0"/>
              <a:t>09/17/2025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C585ED5-CCC9-4632-AD44-F581194F2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F18BD93-1839-43A3-AF71-3E61E97E8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40456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3B61D630-0546-47B1-887C-FB5688D09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CFB5483-02CC-44BA-8C39-0E5F2D2CD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1A69BF-98EF-431A-AB46-9E71A276BB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D82F3-2D08-4ADF-908A-218F37E9730D}" type="datetimeFigureOut">
              <a:rPr lang="LID4096" smtClean="0"/>
              <a:t>09/17/2025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E12AAE3-15E0-4B3A-A362-53B22CF02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CADDB4A-1156-4E38-A7B8-07606B2A5F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4E3623-256A-4BFE-8791-420149B86188}" type="slidenum">
              <a:rPr lang="LID4096" smtClean="0"/>
              <a:t>‹№›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6770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5B0127-5B17-4B39-A062-3938204DB3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3D95610-EDC6-418D-9723-CDC917D1A8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346" y="1600200"/>
            <a:ext cx="4313071" cy="4313071"/>
          </a:xfrm>
          <a:prstGeom prst="rect">
            <a:avLst/>
          </a:prstGeom>
          <a:ln>
            <a:noFill/>
          </a:ln>
        </p:spPr>
      </p:pic>
      <p:sp>
        <p:nvSpPr>
          <p:cNvPr id="25" name="Блок-схема: рішення 24">
            <a:extLst>
              <a:ext uri="{FF2B5EF4-FFF2-40B4-BE49-F238E27FC236}">
                <a16:creationId xmlns:a16="http://schemas.microsoft.com/office/drawing/2014/main" id="{1E11E926-71C2-4398-A622-3361C022CDDE}"/>
              </a:ext>
            </a:extLst>
          </p:cNvPr>
          <p:cNvSpPr/>
          <p:nvPr/>
        </p:nvSpPr>
        <p:spPr>
          <a:xfrm>
            <a:off x="9664890" y="2270035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О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10D8C3-54FC-497B-9352-887B0BAFA1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87" y="2192204"/>
            <a:ext cx="2922309" cy="2346538"/>
          </a:xfrm>
          <a:prstGeom prst="rect">
            <a:avLst/>
          </a:prstGeom>
        </p:spPr>
      </p:pic>
      <p:sp>
        <p:nvSpPr>
          <p:cNvPr id="11" name="Блок-схема: рішення 10">
            <a:extLst>
              <a:ext uri="{FF2B5EF4-FFF2-40B4-BE49-F238E27FC236}">
                <a16:creationId xmlns:a16="http://schemas.microsoft.com/office/drawing/2014/main" id="{D08BCA58-8C6D-48E6-9445-EDB1F3875634}"/>
              </a:ext>
            </a:extLst>
          </p:cNvPr>
          <p:cNvSpPr/>
          <p:nvPr/>
        </p:nvSpPr>
        <p:spPr>
          <a:xfrm>
            <a:off x="9705913" y="2270034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А</a:t>
            </a: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406B191-5202-476B-9872-3886FDAB0C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37" y="3602038"/>
            <a:ext cx="2736925" cy="2736925"/>
          </a:xfrm>
          <a:prstGeom prst="rect">
            <a:avLst/>
          </a:prstGeom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E2BB8D4A-DF21-46A3-AB67-066730A8EA0B}"/>
              </a:ext>
            </a:extLst>
          </p:cNvPr>
          <p:cNvSpPr/>
          <p:nvPr/>
        </p:nvSpPr>
        <p:spPr>
          <a:xfrm>
            <a:off x="3271100" y="2954794"/>
            <a:ext cx="810705" cy="83898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8744C0A-7600-4854-973C-1DD5CE073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87" y="2189119"/>
            <a:ext cx="2922309" cy="2346538"/>
          </a:xfrm>
          <a:prstGeom prst="rect">
            <a:avLst/>
          </a:prstGeom>
        </p:spPr>
      </p:pic>
      <p:sp>
        <p:nvSpPr>
          <p:cNvPr id="24" name="Овал 23">
            <a:extLst>
              <a:ext uri="{FF2B5EF4-FFF2-40B4-BE49-F238E27FC236}">
                <a16:creationId xmlns:a16="http://schemas.microsoft.com/office/drawing/2014/main" id="{9486EF40-B821-4961-8A26-E365CE948E48}"/>
              </a:ext>
            </a:extLst>
          </p:cNvPr>
          <p:cNvSpPr/>
          <p:nvPr/>
        </p:nvSpPr>
        <p:spPr>
          <a:xfrm>
            <a:off x="3271100" y="2951709"/>
            <a:ext cx="810705" cy="83898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3" name="Блок-схема: рішення 32">
            <a:extLst>
              <a:ext uri="{FF2B5EF4-FFF2-40B4-BE49-F238E27FC236}">
                <a16:creationId xmlns:a16="http://schemas.microsoft.com/office/drawing/2014/main" id="{D0A90D67-0A14-4B76-9551-917E42010D0A}"/>
              </a:ext>
            </a:extLst>
          </p:cNvPr>
          <p:cNvSpPr/>
          <p:nvPr/>
        </p:nvSpPr>
        <p:spPr>
          <a:xfrm>
            <a:off x="9634390" y="2270034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У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2FC9AF0C-53D8-4A9F-876C-089D8690C8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87" y="2186034"/>
            <a:ext cx="2922309" cy="2346538"/>
          </a:xfrm>
          <a:prstGeom prst="rect">
            <a:avLst/>
          </a:prstGeom>
        </p:spPr>
      </p:pic>
      <p:sp>
        <p:nvSpPr>
          <p:cNvPr id="32" name="Овал 31">
            <a:extLst>
              <a:ext uri="{FF2B5EF4-FFF2-40B4-BE49-F238E27FC236}">
                <a16:creationId xmlns:a16="http://schemas.microsoft.com/office/drawing/2014/main" id="{6D4F0330-041F-4AB6-B439-BD6271A00B84}"/>
              </a:ext>
            </a:extLst>
          </p:cNvPr>
          <p:cNvSpPr/>
          <p:nvPr/>
        </p:nvSpPr>
        <p:spPr>
          <a:xfrm>
            <a:off x="3271100" y="2948624"/>
            <a:ext cx="810705" cy="83898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9" name="Блок-схема: рішення 38">
            <a:extLst>
              <a:ext uri="{FF2B5EF4-FFF2-40B4-BE49-F238E27FC236}">
                <a16:creationId xmlns:a16="http://schemas.microsoft.com/office/drawing/2014/main" id="{6F5859DA-87B8-4A2C-8FF5-37FBB219DA9C}"/>
              </a:ext>
            </a:extLst>
          </p:cNvPr>
          <p:cNvSpPr/>
          <p:nvPr/>
        </p:nvSpPr>
        <p:spPr>
          <a:xfrm>
            <a:off x="9634390" y="2253015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И</a:t>
            </a:r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FAB45FB7-0469-453D-94CB-2AFCF0305D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6087" y="2172394"/>
            <a:ext cx="2922309" cy="2346538"/>
          </a:xfrm>
          <a:prstGeom prst="rect">
            <a:avLst/>
          </a:prstGeom>
        </p:spPr>
      </p:pic>
      <p:sp>
        <p:nvSpPr>
          <p:cNvPr id="41" name="Овал 40">
            <a:extLst>
              <a:ext uri="{FF2B5EF4-FFF2-40B4-BE49-F238E27FC236}">
                <a16:creationId xmlns:a16="http://schemas.microsoft.com/office/drawing/2014/main" id="{7DEA6840-5CD3-4BC9-BC44-C9B4947D1B7D}"/>
              </a:ext>
            </a:extLst>
          </p:cNvPr>
          <p:cNvSpPr/>
          <p:nvPr/>
        </p:nvSpPr>
        <p:spPr>
          <a:xfrm>
            <a:off x="3271100" y="2934984"/>
            <a:ext cx="810705" cy="83898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8" name="Блок-схема: рішення 47">
            <a:extLst>
              <a:ext uri="{FF2B5EF4-FFF2-40B4-BE49-F238E27FC236}">
                <a16:creationId xmlns:a16="http://schemas.microsoft.com/office/drawing/2014/main" id="{3D420EE3-C045-4FFF-BA64-0E8CA54A149F}"/>
              </a:ext>
            </a:extLst>
          </p:cNvPr>
          <p:cNvSpPr/>
          <p:nvPr/>
        </p:nvSpPr>
        <p:spPr>
          <a:xfrm>
            <a:off x="9617684" y="2235553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Е</a:t>
            </a:r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65954805-08D3-4AA6-B51E-C1BB16B702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793" y="2172394"/>
            <a:ext cx="2922309" cy="2346538"/>
          </a:xfrm>
          <a:prstGeom prst="rect">
            <a:avLst/>
          </a:prstGeom>
        </p:spPr>
      </p:pic>
      <p:sp>
        <p:nvSpPr>
          <p:cNvPr id="55" name="Овал 54">
            <a:extLst>
              <a:ext uri="{FF2B5EF4-FFF2-40B4-BE49-F238E27FC236}">
                <a16:creationId xmlns:a16="http://schemas.microsoft.com/office/drawing/2014/main" id="{3FCB5941-865A-404C-B12B-FAA9BA70C49B}"/>
              </a:ext>
            </a:extLst>
          </p:cNvPr>
          <p:cNvSpPr/>
          <p:nvPr/>
        </p:nvSpPr>
        <p:spPr>
          <a:xfrm>
            <a:off x="3287806" y="2934984"/>
            <a:ext cx="810705" cy="83898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56" name="Блок-схема: рішення 55">
            <a:extLst>
              <a:ext uri="{FF2B5EF4-FFF2-40B4-BE49-F238E27FC236}">
                <a16:creationId xmlns:a16="http://schemas.microsoft.com/office/drawing/2014/main" id="{93773B8C-D9C9-4507-93F7-15471734DB5D}"/>
              </a:ext>
            </a:extLst>
          </p:cNvPr>
          <p:cNvSpPr/>
          <p:nvPr/>
        </p:nvSpPr>
        <p:spPr>
          <a:xfrm>
            <a:off x="9671682" y="2235552"/>
            <a:ext cx="1248882" cy="134902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ы</a:t>
            </a:r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2" name="Рисунок 61">
            <a:extLst>
              <a:ext uri="{FF2B5EF4-FFF2-40B4-BE49-F238E27FC236}">
                <a16:creationId xmlns:a16="http://schemas.microsoft.com/office/drawing/2014/main" id="{5CCB8D68-4A1A-489A-B6E7-9121444F98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193" y="2324794"/>
            <a:ext cx="2922309" cy="2346538"/>
          </a:xfrm>
          <a:prstGeom prst="rect">
            <a:avLst/>
          </a:prstGeom>
        </p:spPr>
      </p:pic>
      <p:sp>
        <p:nvSpPr>
          <p:cNvPr id="63" name="Овал 62">
            <a:extLst>
              <a:ext uri="{FF2B5EF4-FFF2-40B4-BE49-F238E27FC236}">
                <a16:creationId xmlns:a16="http://schemas.microsoft.com/office/drawing/2014/main" id="{A60D5107-D068-4909-9918-137AC74680D0}"/>
              </a:ext>
            </a:extLst>
          </p:cNvPr>
          <p:cNvSpPr/>
          <p:nvPr/>
        </p:nvSpPr>
        <p:spPr>
          <a:xfrm>
            <a:off x="3440206" y="3087384"/>
            <a:ext cx="810705" cy="838985"/>
          </a:xfrm>
          <a:prstGeom prst="ellipse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  <a:scene3d>
            <a:camera prst="isometricLeftDown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</a:t>
            </a:r>
            <a:endParaRPr lang="LID4096" sz="48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4" name="Блок-схема: рішення 13">
            <a:extLst>
              <a:ext uri="{FF2B5EF4-FFF2-40B4-BE49-F238E27FC236}">
                <a16:creationId xmlns:a16="http://schemas.microsoft.com/office/drawing/2014/main" id="{AAC19FA2-1029-4EFE-84BF-10FDCED7978A}"/>
              </a:ext>
            </a:extLst>
          </p:cNvPr>
          <p:cNvSpPr/>
          <p:nvPr/>
        </p:nvSpPr>
        <p:spPr>
          <a:xfrm>
            <a:off x="3852484" y="979211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F3B952BD-3582-4C13-92DF-E29446D8C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7" r="6927"/>
          <a:stretch/>
        </p:blipFill>
        <p:spPr bwMode="auto">
          <a:xfrm>
            <a:off x="7197703" y="2625483"/>
            <a:ext cx="1446528" cy="1679162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96BB547-0E40-435E-9F3F-8F6F6CD377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3064" y="2976316"/>
            <a:ext cx="1645080" cy="125459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EBBCEE8-DA70-4715-8C16-C4D64B7016C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5430294" y="3566995"/>
            <a:ext cx="1514450" cy="107160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BED25D4-22B2-40B8-BB9E-1EF33DF10B70}"/>
              </a:ext>
            </a:extLst>
          </p:cNvPr>
          <p:cNvSpPr txBox="1"/>
          <p:nvPr/>
        </p:nvSpPr>
        <p:spPr>
          <a:xfrm>
            <a:off x="6003428" y="1697765"/>
            <a:ext cx="1367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СА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Блок-схема: рішення 25">
            <a:extLst>
              <a:ext uri="{FF2B5EF4-FFF2-40B4-BE49-F238E27FC236}">
                <a16:creationId xmlns:a16="http://schemas.microsoft.com/office/drawing/2014/main" id="{4CA230A3-203B-4596-8AAB-E6D67B8DC569}"/>
              </a:ext>
            </a:extLst>
          </p:cNvPr>
          <p:cNvSpPr/>
          <p:nvPr/>
        </p:nvSpPr>
        <p:spPr>
          <a:xfrm>
            <a:off x="3808605" y="1047208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7" name="Picture 4">
            <a:extLst>
              <a:ext uri="{FF2B5EF4-FFF2-40B4-BE49-F238E27FC236}">
                <a16:creationId xmlns:a16="http://schemas.microsoft.com/office/drawing/2014/main" id="{D95406D9-5C17-4095-A176-2A27BDF48A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8" r="1318"/>
          <a:stretch/>
        </p:blipFill>
        <p:spPr bwMode="auto">
          <a:xfrm>
            <a:off x="6837098" y="2680732"/>
            <a:ext cx="1831428" cy="1880993"/>
          </a:xfrm>
          <a:prstGeom prst="rect">
            <a:avLst/>
          </a:prstGeom>
          <a:noFill/>
          <a:effectLst>
            <a:glow rad="127000">
              <a:schemeClr val="bg1"/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0D7A3F3-775A-4387-A392-22509339803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74849" y="3140484"/>
            <a:ext cx="2300531" cy="1444009"/>
          </a:xfrm>
          <a:prstGeom prst="rect">
            <a:avLst/>
          </a:prstGeom>
          <a:effectLst/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A3D2ED9-DC6A-44E2-86FF-94F7C951949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6731984" y="3753752"/>
            <a:ext cx="1514450" cy="1071604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B97D6F9B-BE59-4049-A368-2CA6E9AEBAED}"/>
              </a:ext>
            </a:extLst>
          </p:cNvPr>
          <p:cNvSpPr txBox="1"/>
          <p:nvPr/>
        </p:nvSpPr>
        <p:spPr>
          <a:xfrm>
            <a:off x="5959549" y="1765762"/>
            <a:ext cx="1367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err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СО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4" name="Блок-схема: рішення 33">
            <a:extLst>
              <a:ext uri="{FF2B5EF4-FFF2-40B4-BE49-F238E27FC236}">
                <a16:creationId xmlns:a16="http://schemas.microsoft.com/office/drawing/2014/main" id="{70A287BE-EA6A-4171-8074-1B0A24BBDE8C}"/>
              </a:ext>
            </a:extLst>
          </p:cNvPr>
          <p:cNvSpPr/>
          <p:nvPr/>
        </p:nvSpPr>
        <p:spPr>
          <a:xfrm>
            <a:off x="3873562" y="953238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5" name="Picture 4">
            <a:extLst>
              <a:ext uri="{FF2B5EF4-FFF2-40B4-BE49-F238E27FC236}">
                <a16:creationId xmlns:a16="http://schemas.microsoft.com/office/drawing/2014/main" id="{68A0DC0E-6651-454C-B7CF-D9C472C11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5" r="7465"/>
          <a:stretch/>
        </p:blipFill>
        <p:spPr bwMode="auto">
          <a:xfrm>
            <a:off x="6988088" y="2466951"/>
            <a:ext cx="1359675" cy="218192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BB124BC7-1F15-42E8-93A0-1226466F0A7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835" y="3046514"/>
            <a:ext cx="1244473" cy="14440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4041ED50-3E1B-400E-9653-B2862F2FC5BF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5544691" y="3521386"/>
            <a:ext cx="1514450" cy="1071604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30F2BB09-26F3-4D8D-9C87-C27383296C53}"/>
              </a:ext>
            </a:extLst>
          </p:cNvPr>
          <p:cNvSpPr txBox="1"/>
          <p:nvPr/>
        </p:nvSpPr>
        <p:spPr>
          <a:xfrm>
            <a:off x="6024506" y="1671792"/>
            <a:ext cx="1367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СУ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2" name="Блок-схема: рішення 41">
            <a:extLst>
              <a:ext uri="{FF2B5EF4-FFF2-40B4-BE49-F238E27FC236}">
                <a16:creationId xmlns:a16="http://schemas.microsoft.com/office/drawing/2014/main" id="{FC4CF7D4-0290-4EB9-9406-388FFE840E57}"/>
              </a:ext>
            </a:extLst>
          </p:cNvPr>
          <p:cNvSpPr/>
          <p:nvPr/>
        </p:nvSpPr>
        <p:spPr>
          <a:xfrm>
            <a:off x="3842699" y="979279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43" name="Picture 4">
            <a:extLst>
              <a:ext uri="{FF2B5EF4-FFF2-40B4-BE49-F238E27FC236}">
                <a16:creationId xmlns:a16="http://schemas.microsoft.com/office/drawing/2014/main" id="{26616FD1-DACB-446E-BB61-2805BF6DA2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5" r="11415"/>
          <a:stretch/>
        </p:blipFill>
        <p:spPr bwMode="auto">
          <a:xfrm>
            <a:off x="7089689" y="2599460"/>
            <a:ext cx="1366461" cy="17707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B14D4F51-2E40-4D9D-9ABB-23F7072B236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60072" y="2740456"/>
            <a:ext cx="2441854" cy="1686994"/>
          </a:xfrm>
          <a:prstGeom prst="rect">
            <a:avLst/>
          </a:prstGeom>
          <a:effectLst>
            <a:glow rad="38100">
              <a:schemeClr val="bg1">
                <a:alpha val="89000"/>
              </a:schemeClr>
            </a:glow>
          </a:effectLst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1BA7B4F9-012C-4A4A-B031-715D2A574F3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5513828" y="3547427"/>
            <a:ext cx="1514450" cy="107160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9209FDF1-D2CC-4565-BAA7-78D5286B3C9C}"/>
              </a:ext>
            </a:extLst>
          </p:cNvPr>
          <p:cNvSpPr txBox="1"/>
          <p:nvPr/>
        </p:nvSpPr>
        <p:spPr>
          <a:xfrm>
            <a:off x="5993643" y="1697833"/>
            <a:ext cx="1367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err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СИ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49" name="Блок-схема: рішення 48">
            <a:extLst>
              <a:ext uri="{FF2B5EF4-FFF2-40B4-BE49-F238E27FC236}">
                <a16:creationId xmlns:a16="http://schemas.microsoft.com/office/drawing/2014/main" id="{7487CD0F-F973-41FD-A800-EF1C7B91A34D}"/>
              </a:ext>
            </a:extLst>
          </p:cNvPr>
          <p:cNvSpPr/>
          <p:nvPr/>
        </p:nvSpPr>
        <p:spPr>
          <a:xfrm>
            <a:off x="3758136" y="910247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50" name="Picture 4">
            <a:extLst>
              <a:ext uri="{FF2B5EF4-FFF2-40B4-BE49-F238E27FC236}">
                <a16:creationId xmlns:a16="http://schemas.microsoft.com/office/drawing/2014/main" id="{0D2EBB40-8474-4138-BD9F-01D3D6554B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8" r="5228"/>
          <a:stretch/>
        </p:blipFill>
        <p:spPr bwMode="auto">
          <a:xfrm>
            <a:off x="7005126" y="2530428"/>
            <a:ext cx="1366461" cy="17707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405347CD-7958-45EA-8FCD-49907F69F1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33849" y="2552131"/>
            <a:ext cx="1686994" cy="1686994"/>
          </a:xfrm>
          <a:prstGeom prst="rect">
            <a:avLst/>
          </a:prstGeom>
          <a:effectLst>
            <a:glow rad="38100">
              <a:schemeClr val="bg1">
                <a:alpha val="89000"/>
              </a:schemeClr>
            </a:glow>
          </a:effectLst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E8724F6C-E7C7-45CB-806F-47B421B6EA2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6372582" y="3472628"/>
            <a:ext cx="1514450" cy="1071604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9E8B8D89-2A22-403B-95F1-DE656BFBD657}"/>
              </a:ext>
            </a:extLst>
          </p:cNvPr>
          <p:cNvSpPr txBox="1"/>
          <p:nvPr/>
        </p:nvSpPr>
        <p:spPr>
          <a:xfrm>
            <a:off x="5909080" y="1628801"/>
            <a:ext cx="1367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СЕ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64" name="Блок-схема: рішення 63">
            <a:extLst>
              <a:ext uri="{FF2B5EF4-FFF2-40B4-BE49-F238E27FC236}">
                <a16:creationId xmlns:a16="http://schemas.microsoft.com/office/drawing/2014/main" id="{4A5F0FA4-1EC8-4BD5-A7FA-5E06883C5950}"/>
              </a:ext>
            </a:extLst>
          </p:cNvPr>
          <p:cNvSpPr/>
          <p:nvPr/>
        </p:nvSpPr>
        <p:spPr>
          <a:xfrm>
            <a:off x="3859074" y="944729"/>
            <a:ext cx="5749938" cy="5149643"/>
          </a:xfrm>
          <a:prstGeom prst="flowChartDecision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63000">
                <a:srgbClr val="FBAC10"/>
              </a:gs>
              <a:gs pos="26000">
                <a:srgbClr val="FBF7BA"/>
              </a:gs>
              <a:gs pos="100000">
                <a:srgbClr val="F46526"/>
              </a:gs>
            </a:gsLst>
            <a:path path="shape">
              <a:fillToRect l="50000" t="50000" r="50000" b="50000"/>
            </a:path>
            <a:tileRect/>
          </a:gradFill>
          <a:ln w="76200" cmpd="dbl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5" name="Picture 4">
            <a:extLst>
              <a:ext uri="{FF2B5EF4-FFF2-40B4-BE49-F238E27FC236}">
                <a16:creationId xmlns:a16="http://schemas.microsoft.com/office/drawing/2014/main" id="{34923BC9-D913-446B-BDAD-D414DDDF7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15" r="11415"/>
          <a:stretch/>
        </p:blipFill>
        <p:spPr bwMode="auto">
          <a:xfrm>
            <a:off x="7106064" y="2564910"/>
            <a:ext cx="1366461" cy="177071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5EB5B23A-6FBB-4BE0-83A1-C3F4CD8E3A0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34787" y="2786553"/>
            <a:ext cx="1686994" cy="1287113"/>
          </a:xfrm>
          <a:prstGeom prst="rect">
            <a:avLst/>
          </a:prstGeom>
          <a:effectLst>
            <a:glow rad="38100">
              <a:schemeClr val="bg1">
                <a:alpha val="89000"/>
              </a:schemeClr>
            </a:glow>
          </a:effectLst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EEAC8FBE-6E19-4D71-A471-E1BE42DD2C1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4815" r="15741" b="49716"/>
          <a:stretch/>
        </p:blipFill>
        <p:spPr>
          <a:xfrm rot="20243528">
            <a:off x="6473520" y="3507110"/>
            <a:ext cx="1514450" cy="1071604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F7303BA9-2A87-4473-827F-C2576642AB1B}"/>
              </a:ext>
            </a:extLst>
          </p:cNvPr>
          <p:cNvSpPr txBox="1"/>
          <p:nvPr/>
        </p:nvSpPr>
        <p:spPr>
          <a:xfrm>
            <a:off x="6010018" y="1663283"/>
            <a:ext cx="13670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 err="1">
                <a:solidFill>
                  <a:srgbClr val="FF000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Cavolini" panose="03000502040302020204" pitchFamily="66" charset="0"/>
                <a:cs typeface="Cavolini" panose="03000502040302020204" pitchFamily="66" charset="0"/>
              </a:rPr>
              <a:t>СЫ</a:t>
            </a:r>
            <a:endParaRPr lang="LID4096" sz="5400" b="1" dirty="0">
              <a:solidFill>
                <a:srgbClr val="FF0000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69" name="Рисунок 68">
            <a:extLst>
              <a:ext uri="{FF2B5EF4-FFF2-40B4-BE49-F238E27FC236}">
                <a16:creationId xmlns:a16="http://schemas.microsoft.com/office/drawing/2014/main" id="{12F2CA24-D0A2-4CB5-8AB2-D2B11A5BF11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9844" y="-242575"/>
            <a:ext cx="664684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89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85185E-6 L 0.3112 0.3050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0.31211 0.2988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2 0.30023 L 0.49375 -0.05718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81481E-6 L 0.3112 0.30509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0.31211 0.29884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2 0.30023 L 0.49375 -0.05718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22222E-6 L 0.3112 0.30509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131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81481E-6 L 0.31211 0.29885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2 0.30023 L 0.49375 -0.05717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7037E-7 L 0.3112 0.30509 " pathEditMode="relative" rAng="0" ptsTypes="AA">
                                      <p:cBhvr>
                                        <p:cTn id="19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19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1.48148E-6 L 0.31211 0.29884 " pathEditMode="relative" rAng="0" ptsTypes="AA">
                                      <p:cBhvr>
                                        <p:cTn id="194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2 0.30023 L 0.49375 -0.0571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3112 0.30509 " pathEditMode="relative" rAng="0" ptsTypes="AA">
                                      <p:cBhvr>
                                        <p:cTn id="25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2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1.48148E-6 L 0.31211 0.29884 " pathEditMode="relative" rAng="0" ptsTypes="AA">
                                      <p:cBhvr>
                                        <p:cTn id="25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2 0.30023 L 0.49375 -0.05718 " pathEditMode="relative" rAng="0" ptsTypes="AA">
                                      <p:cBhvr>
                                        <p:cTn id="260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3112 0.3051 " pathEditMode="relative" rAng="0" ptsTypes="AA">
                                      <p:cBhvr>
                                        <p:cTn id="31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60" y="15255"/>
                                    </p:animMotion>
                                  </p:childTnLst>
                                </p:cTn>
                              </p:par>
                              <p:par>
                                <p:cTn id="31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6 L 0.31211 0.29885 " pathEditMode="relative" rAng="0" ptsTypes="AA">
                                      <p:cBhvr>
                                        <p:cTn id="318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599" y="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112 0.30023 L 0.49375 -0.05717 " pathEditMode="relative" rAng="0" ptsTypes="AA">
                                      <p:cBhvr>
                                        <p:cTn id="322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28" y="-1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6" fill="hold">
                      <p:stCondLst>
                        <p:cond delay="indefinite"/>
                      </p:stCondLst>
                      <p:childTnLst>
                        <p:par>
                          <p:cTn id="357" fill="hold">
                            <p:stCondLst>
                              <p:cond delay="0"/>
                            </p:stCondLst>
                            <p:childTnLst>
                              <p:par>
                                <p:cTn id="3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  <p:bldP spid="11" grpId="0" animBg="1"/>
      <p:bldP spid="10" grpId="0" animBg="1"/>
      <p:bldP spid="10" grpId="1" animBg="1"/>
      <p:bldP spid="10" grpId="2" animBg="1"/>
      <p:bldP spid="24" grpId="0" animBg="1"/>
      <p:bldP spid="24" grpId="1" animBg="1"/>
      <p:bldP spid="24" grpId="2" animBg="1"/>
      <p:bldP spid="24" grpId="3" animBg="1"/>
      <p:bldP spid="33" grpId="0" animBg="1"/>
      <p:bldP spid="33" grpId="1" animBg="1"/>
      <p:bldP spid="32" grpId="0" animBg="1"/>
      <p:bldP spid="32" grpId="1" animBg="1"/>
      <p:bldP spid="32" grpId="2" animBg="1"/>
      <p:bldP spid="32" grpId="3" animBg="1"/>
      <p:bldP spid="39" grpId="0" animBg="1"/>
      <p:bldP spid="39" grpId="1" animBg="1"/>
      <p:bldP spid="41" grpId="0" animBg="1"/>
      <p:bldP spid="41" grpId="1" animBg="1"/>
      <p:bldP spid="41" grpId="2" animBg="1"/>
      <p:bldP spid="41" grpId="3" animBg="1"/>
      <p:bldP spid="48" grpId="0" animBg="1"/>
      <p:bldP spid="48" grpId="1" animBg="1"/>
      <p:bldP spid="55" grpId="0" animBg="1"/>
      <p:bldP spid="55" grpId="1" animBg="1"/>
      <p:bldP spid="55" grpId="2" animBg="1"/>
      <p:bldP spid="55" grpId="3" animBg="1"/>
      <p:bldP spid="56" grpId="0" animBg="1"/>
      <p:bldP spid="56" grpId="1" animBg="1"/>
      <p:bldP spid="63" grpId="0" animBg="1"/>
      <p:bldP spid="63" grpId="1" animBg="1"/>
      <p:bldP spid="63" grpId="2" animBg="1"/>
      <p:bldP spid="63" grpId="3" animBg="1"/>
      <p:bldP spid="14" grpId="0" animBg="1"/>
      <p:bldP spid="14" grpId="1" animBg="1"/>
      <p:bldP spid="20" grpId="0"/>
      <p:bldP spid="20" grpId="1"/>
      <p:bldP spid="26" grpId="0" animBg="1"/>
      <p:bldP spid="26" grpId="1" animBg="1"/>
      <p:bldP spid="30" grpId="0"/>
      <p:bldP spid="30" grpId="1"/>
      <p:bldP spid="34" grpId="0" animBg="1"/>
      <p:bldP spid="34" grpId="1" animBg="1"/>
      <p:bldP spid="38" grpId="0"/>
      <p:bldP spid="38" grpId="1"/>
      <p:bldP spid="42" grpId="0" animBg="1"/>
      <p:bldP spid="42" grpId="1" animBg="1"/>
      <p:bldP spid="46" grpId="0"/>
      <p:bldP spid="46" grpId="1"/>
      <p:bldP spid="49" grpId="0" animBg="1"/>
      <p:bldP spid="49" grpId="1" animBg="1"/>
      <p:bldP spid="53" grpId="0"/>
      <p:bldP spid="53" grpId="1"/>
      <p:bldP spid="64" grpId="0" animBg="1"/>
      <p:bldP spid="64" grpId="1" animBg="1"/>
      <p:bldP spid="68" grpId="0"/>
      <p:bldP spid="68" grpId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6215</TotalTime>
  <Words>18</Words>
  <Application>Microsoft Office PowerPoint</Application>
  <PresentationFormat>Широкий екран</PresentationFormat>
  <Paragraphs>18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Cavolini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Ірина Сапранкова</cp:lastModifiedBy>
  <cp:revision>24</cp:revision>
  <dcterms:created xsi:type="dcterms:W3CDTF">2025-07-28T07:44:40Z</dcterms:created>
  <dcterms:modified xsi:type="dcterms:W3CDTF">2025-09-17T07:51:51Z</dcterms:modified>
</cp:coreProperties>
</file>