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82F113-6375-44A5-BD0C-503B6F739F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38E7531-617F-450F-8992-9DE324D187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4AB31B-977B-46A9-9090-D922DCD76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CB55-5F8A-4AAB-8AC6-CEB44C6E9ECE}" type="datetimeFigureOut">
              <a:rPr lang="uk-UA" smtClean="0"/>
              <a:t>16.09.2025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34E011-B55C-4104-81F3-62FAF4204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60B2D0-AAB1-4EDA-8C6F-91811090B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57245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13D4B0-190A-4356-9A00-7BE526F27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C2037BA-D292-4A8B-A761-E38F67185A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EDA0A2-BF6B-4E30-9EA5-E9048EAC5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CB55-5F8A-4AAB-8AC6-CEB44C6E9ECE}" type="datetimeFigureOut">
              <a:rPr lang="uk-UA" smtClean="0"/>
              <a:t>16.09.2025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285E08-36CE-4C9C-9E64-B5A707EA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37A17B-B60A-4363-AF1A-A94E9B479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7958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936195F-5E89-455A-B47F-E00278311E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21CAF92-A581-4F47-ABB0-BF24B77E12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0EEA06-D71A-46C9-8100-3C1A25B5C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CB55-5F8A-4AAB-8AC6-CEB44C6E9ECE}" type="datetimeFigureOut">
              <a:rPr lang="uk-UA" smtClean="0"/>
              <a:t>16.09.2025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435D75-6581-4A04-B096-0CD1566A5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EBDF2E-47E8-43E5-AB4A-416D8412A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2686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726AC4-5703-4072-946C-7184A7A72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96144C-FE77-430A-8BB9-FB7F2E8A24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21A598-4E9B-4673-AF36-0E51E63D0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CB55-5F8A-4AAB-8AC6-CEB44C6E9ECE}" type="datetimeFigureOut">
              <a:rPr lang="uk-UA" smtClean="0"/>
              <a:t>16.09.2025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0920A2-589B-49F1-A23A-FADEE61B4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3FE068-8250-4444-A3BD-4DEF6585B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9170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8DBB62-D908-43CB-8BF7-B467A2A38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49C88F-8E36-4A0E-91D5-ED45897BD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632288-D44A-4741-AAF1-5970FD300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CB55-5F8A-4AAB-8AC6-CEB44C6E9ECE}" type="datetimeFigureOut">
              <a:rPr lang="uk-UA" smtClean="0"/>
              <a:t>16.09.2025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251823-DFF5-4B65-B90A-15FDA1081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26A88F-6BC0-49AC-B6F4-039C44878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6675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35F33-296C-428D-B7FA-68F045219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17C631-29E2-454D-B21D-24E46F898E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F549761-09C5-4E7E-A0FA-08F640AA4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F33247-2CE8-41C7-9FA4-A197F481A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CB55-5F8A-4AAB-8AC6-CEB44C6E9ECE}" type="datetimeFigureOut">
              <a:rPr lang="uk-UA" smtClean="0"/>
              <a:t>16.09.2025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82C63B-7AA3-46B0-9EAE-D373D81EC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EC92E0-D2EC-46A6-8175-C87C6AD59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1529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19F609-B429-448F-B953-665B1C9FA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DF60DE1-E009-411C-9C76-893BDD9FA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9375BD-6EAF-4D0A-ABC8-5AD0D2736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49A7C48-74A9-4D76-B6CC-F2E57D3D2E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4612E11-FCA5-41ED-B642-1B959BE315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AEC6EFA-C37E-4862-995E-693B14390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CB55-5F8A-4AAB-8AC6-CEB44C6E9ECE}" type="datetimeFigureOut">
              <a:rPr lang="uk-UA" smtClean="0"/>
              <a:t>16.09.2025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A978DAE-1C82-481B-90BD-5F73476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6382FC1-B281-45D0-AD07-FC94D4CDD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3867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8BEEBF-5ADB-49C5-8B4C-4FFB8A0E7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7D46B5B-A933-4169-A87E-8DC6F1143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CB55-5F8A-4AAB-8AC6-CEB44C6E9ECE}" type="datetimeFigureOut">
              <a:rPr lang="uk-UA" smtClean="0"/>
              <a:t>16.09.2025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19EAFE9-62CA-4A00-94DA-C0BC315E8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12C8C9E-D09A-43CA-9AA2-25C736614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928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04B4B17-9101-4A4D-8AF5-2E9749273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CB55-5F8A-4AAB-8AC6-CEB44C6E9ECE}" type="datetimeFigureOut">
              <a:rPr lang="uk-UA" smtClean="0"/>
              <a:t>16.09.2025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3E27C61-B830-4350-B9C8-FC6703091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6292BE0-ADB4-4A17-8E48-DBC306828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8244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07C083-1D43-4084-B770-C87F3DE9D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334C5E-F268-4A78-B6D0-20E395D1C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51C5F73-D163-40A7-9351-076CF4EED5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B64E12-0B0C-4296-8D05-B9E4C5873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CB55-5F8A-4AAB-8AC6-CEB44C6E9ECE}" type="datetimeFigureOut">
              <a:rPr lang="uk-UA" smtClean="0"/>
              <a:t>16.09.2025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792B75-78D0-425C-B850-58181E01C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5D47EB-39EA-4EF5-A870-D10EFAA93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2194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15316-92AB-4DAF-89EB-0677F9B3E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DE003C0-4914-4F2B-9B19-1DBA70899A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430061-25C5-40BA-8E4B-94F85C8ED5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5F91E1-F345-4ACF-95BC-31821981C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CB55-5F8A-4AAB-8AC6-CEB44C6E9ECE}" type="datetimeFigureOut">
              <a:rPr lang="uk-UA" smtClean="0"/>
              <a:t>16.09.2025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97FE670-ABBB-42D4-BE75-A7EBE9038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29A2D49-C836-4ECD-AED6-6ADD915DF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1694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4E5BF8-4756-42AC-824C-A22CEC3F2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655EB7-3298-4C4B-B8FF-F3B791EB0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854930-35F7-423E-BDCB-98977804FB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ACB55-5F8A-4AAB-8AC6-CEB44C6E9ECE}" type="datetimeFigureOut">
              <a:rPr lang="uk-UA" smtClean="0"/>
              <a:t>16.09.2025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40CFF5-78DF-43CA-AF98-EB92B80585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F330B1-046C-4065-8AF1-9B053A52EE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AE4F0-0AC1-42A0-B4A7-8929AE52869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4055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9" Type="http://schemas.openxmlformats.org/officeDocument/2006/relationships/image" Target="../media/image35.png"/><Relationship Id="rId21" Type="http://schemas.openxmlformats.org/officeDocument/2006/relationships/image" Target="../media/image17.svg"/><Relationship Id="rId34" Type="http://schemas.openxmlformats.org/officeDocument/2006/relationships/image" Target="../media/image30.png"/><Relationship Id="rId42" Type="http://schemas.openxmlformats.org/officeDocument/2006/relationships/image" Target="../media/image38.png"/><Relationship Id="rId47" Type="http://schemas.openxmlformats.org/officeDocument/2006/relationships/image" Target="../media/image43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2.sv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24" Type="http://schemas.openxmlformats.org/officeDocument/2006/relationships/image" Target="../media/image20.png"/><Relationship Id="rId32" Type="http://schemas.openxmlformats.org/officeDocument/2006/relationships/image" Target="../media/image28.png"/><Relationship Id="rId37" Type="http://schemas.openxmlformats.org/officeDocument/2006/relationships/image" Target="../media/image33.png"/><Relationship Id="rId40" Type="http://schemas.openxmlformats.org/officeDocument/2006/relationships/image" Target="../media/image36.svg"/><Relationship Id="rId45" Type="http://schemas.openxmlformats.org/officeDocument/2006/relationships/image" Target="../media/image41.sv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4.png"/><Relationship Id="rId36" Type="http://schemas.openxmlformats.org/officeDocument/2006/relationships/image" Target="../media/image32.png"/><Relationship Id="rId10" Type="http://schemas.microsoft.com/office/2007/relationships/hdphoto" Target="../media/hdphoto2.wdp"/><Relationship Id="rId19" Type="http://schemas.openxmlformats.org/officeDocument/2006/relationships/image" Target="../media/image15.png"/><Relationship Id="rId31" Type="http://schemas.openxmlformats.org/officeDocument/2006/relationships/image" Target="../media/image27.png"/><Relationship Id="rId44" Type="http://schemas.openxmlformats.org/officeDocument/2006/relationships/image" Target="../media/image40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Relationship Id="rId30" Type="http://schemas.openxmlformats.org/officeDocument/2006/relationships/image" Target="../media/image26.png"/><Relationship Id="rId35" Type="http://schemas.openxmlformats.org/officeDocument/2006/relationships/image" Target="../media/image31.png"/><Relationship Id="rId43" Type="http://schemas.openxmlformats.org/officeDocument/2006/relationships/image" Target="../media/image39.png"/><Relationship Id="rId48" Type="http://schemas.openxmlformats.org/officeDocument/2006/relationships/image" Target="../media/image44.png"/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12" Type="http://schemas.microsoft.com/office/2007/relationships/hdphoto" Target="../media/hdphoto3.wdp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33" Type="http://schemas.openxmlformats.org/officeDocument/2006/relationships/image" Target="../media/image29.png"/><Relationship Id="rId38" Type="http://schemas.openxmlformats.org/officeDocument/2006/relationships/image" Target="../media/image34.png"/><Relationship Id="rId46" Type="http://schemas.openxmlformats.org/officeDocument/2006/relationships/image" Target="../media/image42.png"/><Relationship Id="rId20" Type="http://schemas.openxmlformats.org/officeDocument/2006/relationships/image" Target="../media/image16.png"/><Relationship Id="rId41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6E42E1-2ABD-4C4E-9B98-3FCA827AE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10" y="-79017"/>
            <a:ext cx="12223810" cy="6983329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EA564DF8-36FE-46F6-B246-CFA422F9A574}"/>
              </a:ext>
            </a:extLst>
          </p:cNvPr>
          <p:cNvSpPr/>
          <p:nvPr/>
        </p:nvSpPr>
        <p:spPr>
          <a:xfrm>
            <a:off x="128226" y="381525"/>
            <a:ext cx="5604049" cy="56449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D47CF15C-F424-3E80-CB45-B1CCA11B14BC}"/>
              </a:ext>
            </a:extLst>
          </p:cNvPr>
          <p:cNvSpPr/>
          <p:nvPr/>
        </p:nvSpPr>
        <p:spPr>
          <a:xfrm>
            <a:off x="2625876" y="948716"/>
            <a:ext cx="703178" cy="70317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9F1A3672-2EC9-B0F6-5CA2-B19154501D40}"/>
              </a:ext>
            </a:extLst>
          </p:cNvPr>
          <p:cNvSpPr/>
          <p:nvPr/>
        </p:nvSpPr>
        <p:spPr>
          <a:xfrm>
            <a:off x="4082526" y="1415852"/>
            <a:ext cx="703178" cy="70317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8F6EDFB2-1D0A-AF0A-9138-D593FB2068C7}"/>
              </a:ext>
            </a:extLst>
          </p:cNvPr>
          <p:cNvSpPr/>
          <p:nvPr/>
        </p:nvSpPr>
        <p:spPr>
          <a:xfrm>
            <a:off x="6202256" y="3074926"/>
            <a:ext cx="703178" cy="70317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4C781DD9-7729-5C75-FED4-54EA4CEADBFC}"/>
              </a:ext>
            </a:extLst>
          </p:cNvPr>
          <p:cNvSpPr/>
          <p:nvPr/>
        </p:nvSpPr>
        <p:spPr>
          <a:xfrm>
            <a:off x="4204614" y="4398869"/>
            <a:ext cx="703178" cy="70317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507F4466-68F7-DCAF-DCFE-3DAE16CA0B51}"/>
              </a:ext>
            </a:extLst>
          </p:cNvPr>
          <p:cNvSpPr/>
          <p:nvPr/>
        </p:nvSpPr>
        <p:spPr>
          <a:xfrm>
            <a:off x="3654352" y="4833130"/>
            <a:ext cx="761548" cy="70317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4FEEB3-8F11-4653-891D-4C92448C1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817" y="2779218"/>
            <a:ext cx="3248540" cy="3248540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D54062B0-F51A-4A98-9DD0-B3AE039FA528}"/>
              </a:ext>
            </a:extLst>
          </p:cNvPr>
          <p:cNvGrpSpPr/>
          <p:nvPr/>
        </p:nvGrpSpPr>
        <p:grpSpPr>
          <a:xfrm>
            <a:off x="5869704" y="-2754"/>
            <a:ext cx="2446678" cy="1176327"/>
            <a:chOff x="3322638" y="790106"/>
            <a:chExt cx="3029757" cy="1371986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247405B2-E007-4616-8570-FFAFE5BBB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4" b="1014"/>
            <a:stretch/>
          </p:blipFill>
          <p:spPr>
            <a:xfrm>
              <a:off x="3894773" y="790106"/>
              <a:ext cx="2457622" cy="13423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E63C93CC-CDD8-492D-852F-0825F80F4E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3536" r="3536"/>
            <a:stretch/>
          </p:blipFill>
          <p:spPr>
            <a:xfrm>
              <a:off x="3322638" y="1118452"/>
              <a:ext cx="808128" cy="1043640"/>
            </a:xfrm>
            <a:prstGeom prst="rect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93000"/>
                </a:prstClr>
              </a:outerShdw>
            </a:effectLst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E45BAF2D-0CAA-4C17-81C6-E5DA5248D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01846" y="1382325"/>
              <a:ext cx="716829" cy="708452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CB841DA0-EB70-43A7-B399-C11EF9B68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97731" y="1403614"/>
              <a:ext cx="716829" cy="70845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ACEBFC61-47A6-490A-A738-B0B5DF298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86198">
              <a:off x="4706461" y="849159"/>
              <a:ext cx="786759" cy="777562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E46692F9-AEB4-4857-ABCD-D3B6C907B689}"/>
              </a:ext>
            </a:extLst>
          </p:cNvPr>
          <p:cNvGrpSpPr/>
          <p:nvPr/>
        </p:nvGrpSpPr>
        <p:grpSpPr>
          <a:xfrm>
            <a:off x="101600" y="6127920"/>
            <a:ext cx="744724" cy="650740"/>
            <a:chOff x="110921" y="46441"/>
            <a:chExt cx="497213" cy="505365"/>
          </a:xfrm>
        </p:grpSpPr>
        <p:pic>
          <p:nvPicPr>
            <p:cNvPr id="79" name="Picture 40">
              <a:extLst>
                <a:ext uri="{FF2B5EF4-FFF2-40B4-BE49-F238E27FC236}">
                  <a16:creationId xmlns:a16="http://schemas.microsoft.com/office/drawing/2014/main" id="{AB78B02D-9C4C-4A53-9A05-7EC84A6EF3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C73A5BD3-1A72-4388-88E1-B758AFD4D18C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1" name="Скругленный прямоугольник 52">
            <a:extLst>
              <a:ext uri="{FF2B5EF4-FFF2-40B4-BE49-F238E27FC236}">
                <a16:creationId xmlns:a16="http://schemas.microsoft.com/office/drawing/2014/main" id="{726A5756-FFA8-46E8-A462-8A7F3F0A36BE}"/>
              </a:ext>
            </a:extLst>
          </p:cNvPr>
          <p:cNvSpPr/>
          <p:nvPr/>
        </p:nvSpPr>
        <p:spPr>
          <a:xfrm>
            <a:off x="9126344" y="358590"/>
            <a:ext cx="2233509" cy="2112456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367B81DF-44ED-456D-8CBF-F464EFA98B9C}"/>
              </a:ext>
            </a:extLst>
          </p:cNvPr>
          <p:cNvGrpSpPr/>
          <p:nvPr/>
        </p:nvGrpSpPr>
        <p:grpSpPr>
          <a:xfrm>
            <a:off x="5846781" y="2633835"/>
            <a:ext cx="2530944" cy="1289956"/>
            <a:chOff x="3958300" y="1132012"/>
            <a:chExt cx="3134100" cy="1504514"/>
          </a:xfrm>
        </p:grpSpPr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0CFF72FE-781C-4B71-89DE-977FBD475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01805" y="1150355"/>
              <a:ext cx="2490595" cy="14861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30F7B009-D99E-4EA3-9EC8-823B6D8DA9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t="8703" b="8703"/>
            <a:stretch/>
          </p:blipFill>
          <p:spPr>
            <a:xfrm>
              <a:off x="3958300" y="1387685"/>
              <a:ext cx="890913" cy="883077"/>
            </a:xfrm>
            <a:prstGeom prst="rect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93000"/>
                </a:prstClr>
              </a:outerShdw>
            </a:effectLst>
          </p:spPr>
        </p:pic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id="{450701B3-C1B9-41BB-8DF0-024E23611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54736" y="1835571"/>
              <a:ext cx="659035" cy="676050"/>
            </a:xfrm>
            <a:prstGeom prst="ellipse">
              <a:avLst/>
            </a:prstGeom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F7E4479F-CC5F-4E22-92A3-C7943AB79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70125" y="1814986"/>
              <a:ext cx="716828" cy="685198"/>
            </a:xfrm>
            <a:prstGeom prst="ellipse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64189C85-58E2-4ED1-9D72-297B03257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86198">
              <a:off x="5324883" y="1132012"/>
              <a:ext cx="922943" cy="912155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4B4569DE-0D13-4B97-86F8-F920A7CA125D}"/>
              </a:ext>
            </a:extLst>
          </p:cNvPr>
          <p:cNvGrpSpPr/>
          <p:nvPr/>
        </p:nvGrpSpPr>
        <p:grpSpPr>
          <a:xfrm>
            <a:off x="5857344" y="4071711"/>
            <a:ext cx="2560529" cy="1390931"/>
            <a:chOff x="3248838" y="1221404"/>
            <a:chExt cx="3170735" cy="1622284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E2D5036E-A31B-4480-8439-236A7612B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49302" y="1221404"/>
              <a:ext cx="2570271" cy="16222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0B9B7F91-ECED-406C-80F1-E06FC40675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 l="10553" r="10553"/>
            <a:stretch/>
          </p:blipFill>
          <p:spPr>
            <a:xfrm>
              <a:off x="3248838" y="1561331"/>
              <a:ext cx="686090" cy="1043641"/>
            </a:xfrm>
            <a:prstGeom prst="rect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93000"/>
                </a:prstClr>
              </a:outerShdw>
            </a:effectLst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0C5EB452-F4E8-487A-9125-313FB4FE6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97416" y="2060558"/>
              <a:ext cx="982896" cy="544414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AB7110EA-7841-4225-AED6-849E60E70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42337" y="2049983"/>
              <a:ext cx="963994" cy="54441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E4E3C07F-2893-4206-8B3D-B35642099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53654" y="1472961"/>
              <a:ext cx="982895" cy="544414"/>
            </a:xfrm>
            <a:prstGeom prst="rect">
              <a:avLst/>
            </a:prstGeom>
          </p:spPr>
        </p:pic>
      </p:grpSp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85F56448-0607-4DE3-84D3-E8B799AF0C0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5241" y="1533404"/>
            <a:ext cx="3758488" cy="3758488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307B75C-CAEC-436E-830B-B62FB6396C0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703" y="1348315"/>
            <a:ext cx="4338666" cy="4338666"/>
          </a:xfrm>
          <a:prstGeom prst="rect">
            <a:avLst/>
          </a:prstGeom>
        </p:spPr>
      </p:pic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C4C46B2A-18CC-4F40-92DE-D50D5727A45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420" y="1658870"/>
            <a:ext cx="3960607" cy="3960607"/>
          </a:xfrm>
          <a:prstGeom prst="rect">
            <a:avLst/>
          </a:prstGeom>
        </p:spPr>
      </p:pic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2BB9D65B-D073-42F1-88E9-13E21A47AB6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4319" y="1537884"/>
            <a:ext cx="3670706" cy="3670706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58D77327-599B-48CD-A649-543ABB14D2E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451" y="1034764"/>
            <a:ext cx="4443734" cy="4534179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BD0E29DE-4E4A-48E6-A6DC-3AC6D89B2B1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0207" y="1612393"/>
            <a:ext cx="3791220" cy="3791220"/>
          </a:xfrm>
          <a:prstGeom prst="rect">
            <a:avLst/>
          </a:prstGeom>
        </p:spPr>
      </p:pic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7B161B52-A426-4C64-B219-B702DB7B029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3126" y="1128179"/>
            <a:ext cx="4771604" cy="4771604"/>
          </a:xfrm>
          <a:prstGeom prst="rect">
            <a:avLst/>
          </a:prstGeom>
        </p:spPr>
      </p:pic>
      <p:pic>
        <p:nvPicPr>
          <p:cNvPr id="120" name="Рисунок 119">
            <a:extLst>
              <a:ext uri="{FF2B5EF4-FFF2-40B4-BE49-F238E27FC236}">
                <a16:creationId xmlns:a16="http://schemas.microsoft.com/office/drawing/2014/main" id="{E449C25D-787B-4934-B5DE-7844B4CD7A7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3126" y="1357660"/>
            <a:ext cx="4219908" cy="4219908"/>
          </a:xfrm>
          <a:prstGeom prst="rect">
            <a:avLst/>
          </a:prstGeom>
        </p:spPr>
      </p:pic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D7BBD821-BA0D-4EFF-8FD9-5B607A4251CF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154" y="1083684"/>
            <a:ext cx="4452624" cy="4452624"/>
          </a:xfrm>
          <a:prstGeom prst="rect">
            <a:avLst/>
          </a:prstGeom>
        </p:spPr>
      </p:pic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C988A76E-BC2B-4DAB-A923-9FC36ACAB681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3092" y="1593666"/>
            <a:ext cx="3673781" cy="3673781"/>
          </a:xfrm>
          <a:prstGeom prst="rect">
            <a:avLst/>
          </a:prstGeom>
        </p:spPr>
      </p:pic>
      <p:pic>
        <p:nvPicPr>
          <p:cNvPr id="123" name="Рисунок 122">
            <a:extLst>
              <a:ext uri="{FF2B5EF4-FFF2-40B4-BE49-F238E27FC236}">
                <a16:creationId xmlns:a16="http://schemas.microsoft.com/office/drawing/2014/main" id="{3A4CB850-C5E7-4C9D-9FC6-27974DFA002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605" y="705435"/>
            <a:ext cx="5099753" cy="5099753"/>
          </a:xfrm>
          <a:prstGeom prst="rect">
            <a:avLst/>
          </a:prstGeom>
        </p:spPr>
      </p:pic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ECAB53A3-F0D1-4EEA-BC40-06DA6FEEFB94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202" y="941617"/>
            <a:ext cx="4571875" cy="4571875"/>
          </a:xfrm>
          <a:prstGeom prst="rect">
            <a:avLst/>
          </a:prstGeom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3A58E183-DA7B-4424-820A-E366DA5C6BD9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6324" y="1147991"/>
            <a:ext cx="4374088" cy="4374088"/>
          </a:xfrm>
          <a:prstGeom prst="rect">
            <a:avLst/>
          </a:prstGeom>
        </p:spPr>
      </p:pic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952336B8-FC3F-4F4A-8CB5-3F347E319F41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0000" y="1256233"/>
            <a:ext cx="4171036" cy="4171036"/>
          </a:xfrm>
          <a:prstGeom prst="rect">
            <a:avLst/>
          </a:prstGeom>
        </p:spPr>
      </p:pic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841606EC-5297-417C-BD43-5776F8BD0A04}"/>
              </a:ext>
            </a:extLst>
          </p:cNvPr>
          <p:cNvGrpSpPr/>
          <p:nvPr/>
        </p:nvGrpSpPr>
        <p:grpSpPr>
          <a:xfrm>
            <a:off x="5873494" y="1175486"/>
            <a:ext cx="2490643" cy="1365978"/>
            <a:chOff x="2897095" y="896577"/>
            <a:chExt cx="3032515" cy="1547806"/>
          </a:xfrm>
        </p:grpSpPr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38CE9289-49E5-4A71-8707-42AFDC84F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69166" y="1019393"/>
              <a:ext cx="2460444" cy="14249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E7E0E63B-0150-48E4-B791-1153421B98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rcRect l="3536" r="3536"/>
            <a:stretch/>
          </p:blipFill>
          <p:spPr>
            <a:xfrm>
              <a:off x="2897095" y="1257091"/>
              <a:ext cx="808127" cy="1043641"/>
            </a:xfrm>
            <a:prstGeom prst="rect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93000"/>
                </a:prstClr>
              </a:outerShdw>
            </a:effectLst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7D17CD9B-59C7-49B8-AB81-79E91A935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07692" y="1719886"/>
              <a:ext cx="1230370" cy="611816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6048A278-3287-432A-B9D5-728334F74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52169" y="1386652"/>
              <a:ext cx="852056" cy="84209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9992F86-99AC-4AB3-8BE9-D254644A3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86198">
              <a:off x="3892145" y="896577"/>
              <a:ext cx="1525458" cy="869192"/>
            </a:xfrm>
            <a:prstGeom prst="rect">
              <a:avLst/>
            </a:prstGeom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30AE9461-8148-471D-A907-1C6C10A79C61}"/>
              </a:ext>
            </a:extLst>
          </p:cNvPr>
          <p:cNvGrpSpPr/>
          <p:nvPr/>
        </p:nvGrpSpPr>
        <p:grpSpPr>
          <a:xfrm>
            <a:off x="5835608" y="5549707"/>
            <a:ext cx="2622239" cy="1192912"/>
            <a:chOff x="2914651" y="1002852"/>
            <a:chExt cx="3247155" cy="1391328"/>
          </a:xfrm>
        </p:grpSpPr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0DBCC249-1648-4484-94C0-8D12662BA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52168" y="1035806"/>
              <a:ext cx="2609638" cy="13583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A66AA2E5-3834-4881-9A97-5CCDF8ADC4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rcRect l="3536" r="3536"/>
            <a:stretch/>
          </p:blipFill>
          <p:spPr>
            <a:xfrm>
              <a:off x="2914651" y="1246400"/>
              <a:ext cx="808127" cy="1043641"/>
            </a:xfrm>
            <a:prstGeom prst="rect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93000"/>
                </a:prstClr>
              </a:outerShdw>
            </a:effectLst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786822C9-A38B-4D4A-ABA3-CF5EC3285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28705" y="1461870"/>
              <a:ext cx="936284" cy="925340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3A381539-4AA3-44CA-9E0E-A8C09883D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58540" y="1403204"/>
              <a:ext cx="904845" cy="89426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5455C57A-90E3-4C5F-A504-E910C11A8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86198">
              <a:off x="4442031" y="1002852"/>
              <a:ext cx="781506" cy="7775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351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0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1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3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81" grpId="0" animBg="1"/>
      <p:bldP spid="81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JuliaSpeechTherapist</dc:creator>
  <cp:lastModifiedBy>JuliaSpeechTherapist</cp:lastModifiedBy>
  <cp:revision>24</cp:revision>
  <dcterms:created xsi:type="dcterms:W3CDTF">2025-07-15T09:41:42Z</dcterms:created>
  <dcterms:modified xsi:type="dcterms:W3CDTF">2025-09-16T19:56:15Z</dcterms:modified>
</cp:coreProperties>
</file>