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F113-6375-44A5-BD0C-503B6F73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E7531-617F-450F-8992-9DE324D1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AB31B-977B-46A9-9090-D922DCD7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4E011-B55C-4104-81F3-62FAF420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0B2D0-AAB1-4EDA-8C6F-91811090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724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3D4B0-190A-4356-9A00-7BE526F2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037BA-D292-4A8B-A761-E38F6718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EDA0A2-BF6B-4E30-9EA5-E9048EAC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85E08-36CE-4C9C-9E64-B5A707EA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7A17B-B60A-4363-AF1A-A94E9B47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79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36195F-5E89-455A-B47F-E00278311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1CAF92-A581-4F47-ABB0-BF24B77E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EA06-D71A-46C9-8100-3C1A25B5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35D75-6581-4A04-B096-0CD1566A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BDF2E-47E8-43E5-AB4A-416D8412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68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26AC4-5703-4072-946C-7184A7A7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6144C-FE77-430A-8BB9-FB7F2E8A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1A598-4E9B-4673-AF36-0E51E63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920A2-589B-49F1-A23A-FADEE6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FE068-8250-4444-A3BD-4DEF6585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1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BB62-D908-43CB-8BF7-B467A2A3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9C88F-8E36-4A0E-91D5-ED45897BD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32288-D44A-4741-AAF1-5970FD30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51823-DFF5-4B65-B90A-15FDA108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6A88F-6BC0-49AC-B6F4-039C4487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67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35F33-296C-428D-B7FA-68F04521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7C631-29E2-454D-B21D-24E46F89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49761-09C5-4E7E-A0FA-08F640AA4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33247-2CE8-41C7-9FA4-A197F481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82C63B-7AA3-46B0-9EAE-D373D81E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C92E0-D2EC-46A6-8175-C87C6AD5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5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F609-B429-448F-B953-665B1C9F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F60DE1-E009-411C-9C76-893BDD9F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9375BD-6EAF-4D0A-ABC8-5AD0D273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9A7C48-74A9-4D76-B6CC-F2E57D3D2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612E11-FCA5-41ED-B642-1B959BE31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C6EFA-C37E-4862-995E-693B1439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978DAE-1C82-481B-90BD-5F73476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382FC1-B281-45D0-AD07-FC94D4C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86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BEEBF-5ADB-49C5-8B4C-4FFB8A0E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46B5B-A933-4169-A87E-8DC6F114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9EAFE9-62CA-4A00-94DA-C0BC315E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C8C9E-D09A-43CA-9AA2-25C7366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2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4B4B17-9101-4A4D-8AF5-2E974927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E27C61-B830-4350-B9C8-FC670309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92BE0-ADB4-4A17-8E48-DBC30682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2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C083-1D43-4084-B770-C87F3DE9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34C5E-F268-4A78-B6D0-20E395D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1C5F73-D163-40A7-9351-076CF4EED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64E12-0B0C-4296-8D05-B9E4C587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792B75-78D0-425C-B850-58181E01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D47EB-39EA-4EF5-A870-D10EFAA9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1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5316-92AB-4DAF-89EB-0677F9B3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E003C0-4914-4F2B-9B19-1DBA70899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30061-25C5-40BA-8E4B-94F85C8E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F91E1-F345-4ACF-95BC-31821981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FE670-ABBB-42D4-BE75-A7EBE903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A2D49-C836-4ECD-AED6-6ADD915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9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E5BF8-4756-42AC-824C-A22CEC3F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55EB7-3298-4C4B-B8FF-F3B791E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54930-35F7-423E-BDCB-98977804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0CFF5-78DF-43CA-AF98-EB92B8058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330B1-046C-4065-8AF1-9B053A52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7.sv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svg"/><Relationship Id="rId45" Type="http://schemas.openxmlformats.org/officeDocument/2006/relationships/image" Target="../media/image41.sv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16.pn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E42E1-2ABD-4C4E-9B98-3FCA827A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0" y="-79017"/>
            <a:ext cx="12223810" cy="69833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A564DF8-36FE-46F6-B246-CFA422F9A574}"/>
              </a:ext>
            </a:extLst>
          </p:cNvPr>
          <p:cNvSpPr/>
          <p:nvPr/>
        </p:nvSpPr>
        <p:spPr>
          <a:xfrm>
            <a:off x="128226" y="381525"/>
            <a:ext cx="5604049" cy="5644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47CF15C-F424-3E80-CB45-B1CCA11B14BC}"/>
              </a:ext>
            </a:extLst>
          </p:cNvPr>
          <p:cNvSpPr/>
          <p:nvPr/>
        </p:nvSpPr>
        <p:spPr>
          <a:xfrm>
            <a:off x="2625876" y="94871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F1A3672-2EC9-B0F6-5CA2-B19154501D40}"/>
              </a:ext>
            </a:extLst>
          </p:cNvPr>
          <p:cNvSpPr/>
          <p:nvPr/>
        </p:nvSpPr>
        <p:spPr>
          <a:xfrm>
            <a:off x="4082526" y="1415852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F6EDFB2-1D0A-AF0A-9138-D593FB2068C7}"/>
              </a:ext>
            </a:extLst>
          </p:cNvPr>
          <p:cNvSpPr/>
          <p:nvPr/>
        </p:nvSpPr>
        <p:spPr>
          <a:xfrm>
            <a:off x="6202256" y="307492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C781DD9-7729-5C75-FED4-54EA4CEADBFC}"/>
              </a:ext>
            </a:extLst>
          </p:cNvPr>
          <p:cNvSpPr/>
          <p:nvPr/>
        </p:nvSpPr>
        <p:spPr>
          <a:xfrm>
            <a:off x="4204614" y="4398869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07F4466-68F7-DCAF-DCFE-3DAE16CA0B51}"/>
              </a:ext>
            </a:extLst>
          </p:cNvPr>
          <p:cNvSpPr/>
          <p:nvPr/>
        </p:nvSpPr>
        <p:spPr>
          <a:xfrm>
            <a:off x="3654352" y="4833130"/>
            <a:ext cx="76154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FEEB3-8F11-4653-891D-4C92448C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817" y="2779218"/>
            <a:ext cx="3248540" cy="324854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54062B0-F51A-4A98-9DD0-B3AE039FA528}"/>
              </a:ext>
            </a:extLst>
          </p:cNvPr>
          <p:cNvGrpSpPr/>
          <p:nvPr/>
        </p:nvGrpSpPr>
        <p:grpSpPr>
          <a:xfrm>
            <a:off x="5944097" y="47624"/>
            <a:ext cx="2446678" cy="1176327"/>
            <a:chOff x="3322638" y="790106"/>
            <a:chExt cx="3029757" cy="1371986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7405B2-E007-4616-8570-FFAFE5B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4" b="1014"/>
            <a:stretch/>
          </p:blipFill>
          <p:spPr>
            <a:xfrm>
              <a:off x="3894773" y="790106"/>
              <a:ext cx="2457622" cy="1342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63C93CC-CDD8-492D-852F-0825F80F4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36" r="3536"/>
            <a:stretch/>
          </p:blipFill>
          <p:spPr>
            <a:xfrm>
              <a:off x="3322638" y="1118452"/>
              <a:ext cx="808128" cy="104364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5BAF2D-0CAA-4C17-81C6-E5DA5248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1846" y="1382325"/>
              <a:ext cx="716829" cy="70845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B841DA0-EB70-43A7-B399-C11EF9B6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7731" y="1403614"/>
              <a:ext cx="716829" cy="70845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ACEBFC61-47A6-490A-A738-B0B5DF29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706461" y="849159"/>
              <a:ext cx="786759" cy="77756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46692F9-AEB4-4857-ABCD-D3B6C907B689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79" name="Picture 40">
              <a:extLst>
                <a:ext uri="{FF2B5EF4-FFF2-40B4-BE49-F238E27FC236}">
                  <a16:creationId xmlns:a16="http://schemas.microsoft.com/office/drawing/2014/main" id="{AB78B02D-9C4C-4A53-9A05-7EC84A6E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73A5BD3-1A72-4388-88E1-B758AFD4D18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Скругленный прямоугольник 52">
            <a:extLst>
              <a:ext uri="{FF2B5EF4-FFF2-40B4-BE49-F238E27FC236}">
                <a16:creationId xmlns:a16="http://schemas.microsoft.com/office/drawing/2014/main" id="{726A5756-FFA8-46E8-A462-8A7F3F0A36BE}"/>
              </a:ext>
            </a:extLst>
          </p:cNvPr>
          <p:cNvSpPr/>
          <p:nvPr/>
        </p:nvSpPr>
        <p:spPr>
          <a:xfrm>
            <a:off x="9126344" y="358590"/>
            <a:ext cx="2233509" cy="2112456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67B81DF-44ED-456D-8CBF-F464EFA98B9C}"/>
              </a:ext>
            </a:extLst>
          </p:cNvPr>
          <p:cNvGrpSpPr/>
          <p:nvPr/>
        </p:nvGrpSpPr>
        <p:grpSpPr>
          <a:xfrm>
            <a:off x="5841488" y="2633095"/>
            <a:ext cx="2530944" cy="1289956"/>
            <a:chOff x="3958300" y="1132012"/>
            <a:chExt cx="3134100" cy="1504514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CFF72FE-781C-4B71-89DE-977FBD47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1805" y="1150355"/>
              <a:ext cx="2490595" cy="14861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30F7B009-D99E-4EA3-9EC8-823B6D8D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8703" b="8703"/>
            <a:stretch/>
          </p:blipFill>
          <p:spPr>
            <a:xfrm>
              <a:off x="3958300" y="1387685"/>
              <a:ext cx="890913" cy="883077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450701B3-C1B9-41BB-8DF0-024E2361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4736" y="1835571"/>
              <a:ext cx="659035" cy="676050"/>
            </a:xfrm>
            <a:prstGeom prst="ellipse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7E4479F-CC5F-4E22-92A3-C7943AB7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0125" y="1814986"/>
              <a:ext cx="716828" cy="685198"/>
            </a:xfrm>
            <a:prstGeom prst="ellips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4189C85-58E2-4ED1-9D72-297B03257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5324883" y="1132012"/>
              <a:ext cx="922943" cy="91215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4B4569DE-0D13-4B97-86F8-F920A7CA125D}"/>
              </a:ext>
            </a:extLst>
          </p:cNvPr>
          <p:cNvGrpSpPr/>
          <p:nvPr/>
        </p:nvGrpSpPr>
        <p:grpSpPr>
          <a:xfrm>
            <a:off x="5867348" y="4062004"/>
            <a:ext cx="2560529" cy="1390931"/>
            <a:chOff x="3248838" y="1221404"/>
            <a:chExt cx="3170735" cy="1622284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E2D5036E-A31B-4480-8439-236A7612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302" y="1221404"/>
              <a:ext cx="2570271" cy="1622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B9B7F91-ECED-406C-80F1-E06FC4067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10553" r="10553"/>
            <a:stretch/>
          </p:blipFill>
          <p:spPr>
            <a:xfrm>
              <a:off x="3248838" y="1561331"/>
              <a:ext cx="686090" cy="10436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C5EB452-F4E8-487A-9125-313FB4FE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97416" y="2060558"/>
              <a:ext cx="982896" cy="544414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AB7110EA-7841-4225-AED6-849E60E7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2337" y="2049983"/>
              <a:ext cx="963994" cy="5444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4E3C07F-2893-4206-8B3D-B3564209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3654" y="1472961"/>
              <a:ext cx="982895" cy="544414"/>
            </a:xfrm>
            <a:prstGeom prst="rect">
              <a:avLst/>
            </a:prstGeom>
          </p:spPr>
        </p:pic>
      </p:grp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5F56448-0607-4DE3-84D3-E8B799AF0C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41" y="1533404"/>
            <a:ext cx="3758488" cy="375848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307B75C-CAEC-436E-830B-B62FB6396C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703" y="1348315"/>
            <a:ext cx="4338666" cy="4338666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C4C46B2A-18CC-4F40-92DE-D50D5727A45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420" y="1658870"/>
            <a:ext cx="3960607" cy="3960607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2BB9D65B-D073-42F1-88E9-13E21A47AB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319" y="1537884"/>
            <a:ext cx="3670706" cy="3670706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8D77327-599B-48CD-A649-543ABB14D2E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51" y="1034764"/>
            <a:ext cx="4443734" cy="4534179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D0E29DE-4E4A-48E6-A6DC-3AC6D89B2B1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207" y="1612393"/>
            <a:ext cx="3791220" cy="379122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7B161B52-A426-4C64-B219-B702DB7B029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26" y="1128179"/>
            <a:ext cx="4771604" cy="4771604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E449C25D-787B-4934-B5DE-7844B4CD7A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26" y="1357660"/>
            <a:ext cx="4219908" cy="421990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D7BBD821-BA0D-4EFF-8FD9-5B607A4251C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54" y="1083684"/>
            <a:ext cx="4452624" cy="445262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C988A76E-BC2B-4DAB-A923-9FC36ACAB6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092" y="1593666"/>
            <a:ext cx="3673781" cy="367378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3A4CB850-C5E7-4C9D-9FC6-27974DFA002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05" y="705435"/>
            <a:ext cx="5099753" cy="5099753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ECAB53A3-F0D1-4EEA-BC40-06DA6FEEFB9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02" y="941617"/>
            <a:ext cx="4571875" cy="4571875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3A58E183-DA7B-4424-820A-E366DA5C6BD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324" y="1147991"/>
            <a:ext cx="4374088" cy="4374088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52336B8-FC3F-4F4A-8CB5-3F347E319F4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000" y="1256233"/>
            <a:ext cx="4171036" cy="4171036"/>
          </a:xfrm>
          <a:prstGeom prst="rect">
            <a:avLst/>
          </a:prstGeom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841606EC-5297-417C-BD43-5776F8BD0A04}"/>
              </a:ext>
            </a:extLst>
          </p:cNvPr>
          <p:cNvGrpSpPr/>
          <p:nvPr/>
        </p:nvGrpSpPr>
        <p:grpSpPr>
          <a:xfrm>
            <a:off x="5962737" y="1240582"/>
            <a:ext cx="2448907" cy="1327075"/>
            <a:chOff x="2897095" y="896577"/>
            <a:chExt cx="3032515" cy="15478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38CE9289-49E5-4A71-8707-42AFDC84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9166" y="1019393"/>
              <a:ext cx="2460444" cy="1424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E0E63B-0150-48E4-B791-1153421B9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 l="3536" r="3536"/>
            <a:stretch/>
          </p:blipFill>
          <p:spPr>
            <a:xfrm>
              <a:off x="2897095" y="1257091"/>
              <a:ext cx="808127" cy="10436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7D17CD9B-59C7-49B8-AB81-79E91A93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7692" y="1719886"/>
              <a:ext cx="1230370" cy="611816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048A278-3287-432A-B9D5-728334F74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2169" y="1386652"/>
              <a:ext cx="852056" cy="8420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9992F86-99AC-4AB3-8BE9-D254644A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3892145" y="896577"/>
              <a:ext cx="1525458" cy="869192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30AE9461-8148-471D-A907-1C6C10A79C61}"/>
              </a:ext>
            </a:extLst>
          </p:cNvPr>
          <p:cNvGrpSpPr/>
          <p:nvPr/>
        </p:nvGrpSpPr>
        <p:grpSpPr>
          <a:xfrm>
            <a:off x="5786663" y="5495514"/>
            <a:ext cx="2622239" cy="1192912"/>
            <a:chOff x="2914651" y="1002852"/>
            <a:chExt cx="3247155" cy="139132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DBCC249-1648-4484-94C0-8D12662B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2168" y="1035806"/>
              <a:ext cx="2609638" cy="1358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66AA2E5-3834-4881-9A97-5CCDF8ADC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 l="3536" r="3536"/>
            <a:stretch/>
          </p:blipFill>
          <p:spPr>
            <a:xfrm>
              <a:off x="2914651" y="1246400"/>
              <a:ext cx="808127" cy="10436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86822C9-A38B-4D4A-ABA3-CF5EC328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8705" y="1461870"/>
              <a:ext cx="936284" cy="925340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3A381539-4AA3-44CA-9E0E-A8C09883D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8540" y="1403204"/>
              <a:ext cx="904845" cy="8942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5455C57A-90E3-4C5F-A504-E910C11A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442031" y="1002852"/>
              <a:ext cx="781506" cy="777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5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23</cp:revision>
  <dcterms:created xsi:type="dcterms:W3CDTF">2025-07-15T09:41:42Z</dcterms:created>
  <dcterms:modified xsi:type="dcterms:W3CDTF">2025-09-16T19:51:34Z</dcterms:modified>
</cp:coreProperties>
</file>