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6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7AA2D-88A0-426D-8306-E84063A47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A9C1AE-AB08-49BB-97BA-9E53627BC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29CD6A-E87B-46E1-9175-F4B1316E5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A6CAB1-DB64-46DD-93A8-6E4BA6693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448D26-13AF-4715-B81C-560DD7628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999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83864-9B0D-42A9-9B62-0A971462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C83392-1CC9-4F7E-ACF6-63B357F77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59632-FF91-4880-AB0F-761685583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2DAC2C-8502-4BCB-B393-586040D2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E6E00-47F5-4B64-9C66-7FCF50FA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781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349CE0-EC5F-4EB6-9170-3EE4141331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5F546B-816C-483C-A7EA-7F12F3370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A333E-F389-4DCF-83E8-767C3B955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C1D2-AF5B-4D9D-9011-429337040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C75738-57C1-4380-BC77-BA0D9CF9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911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8DEF0-1B43-42C9-ABCC-4594D94C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B77796-9B64-49F1-9956-A37B4F3EC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108BDE-8427-4632-AC59-83FF7C9AC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F85C44-3296-4605-B169-B2E09B1D1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1A4CA-FA32-480E-9452-AA7BD453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874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1B1A1-CE97-4923-A1B7-330176BC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32A1C5-C69E-4416-A775-C32BA75C2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5569E6-63CE-484E-9A43-93FD01545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CD786-A41A-4C46-BEA8-4AA41C46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A37A22-7479-4635-8973-977B546C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488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62A57-415F-4A92-896F-DD2CF132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31D062-50CE-4FF5-B261-CF9DF8319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FEA495-6E14-48A2-8F6B-AE4F24CE5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4CDA4A-D5D2-4A82-952B-9A060FF2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C18BC2-8832-4175-96A3-E8ECD6B9E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6160C9-4271-4E96-8B3C-EEDAC6EA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93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29FAF-EC0D-4553-9473-2794CD94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46B676-5448-4C17-8AEC-196CAF780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D69107-167D-4997-BD07-BE930AB4A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2D182D-7766-4AA8-A2E8-C245A95406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D6597-947F-4513-A058-9FC09602B7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78A07-2342-4652-BF3F-D4872A90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47EBDA3-63F7-4512-AF17-5178E946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C67233-4099-4536-927E-66FB2BB4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219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22070-842C-4516-AD47-87EE0F49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AD0195E-418A-4B02-A1F1-6A56066BE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188032-41BB-4AFB-8330-BA36A7E7C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7068DB-C573-4E14-8F61-E179739E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841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155C46-8C05-417A-85D2-6E14E7124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D26007-DBBD-4E65-AF9B-36C6DCB6E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F5928-A9A5-4728-8F2C-6D0B5CE3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007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C6F84-DE28-49DA-B639-C459DF80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047636-4B22-43F4-A9E8-7C1B29F80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9B7267-5C35-4F56-BE18-23D7F6F91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F666E6-4BCB-4F59-97E9-827CCC3C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CEFE4-179D-471E-9595-B033053F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D57A8F-1451-49C8-B3EC-0CAF2201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466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DD2AB-9B1F-4253-800A-EDAF412A7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92CCC6-6174-41E9-AE04-63C3FE82D6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FDFB08-7695-416A-A575-037CA124A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9DF41E-6948-4209-97B1-56641B9E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00C5EB-44AC-472D-87F7-9EAB0312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70E3E0-ABF5-46C8-9DF3-005C48DD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507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45893-597B-46E9-91B9-B8F2110B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800B48-3474-43DA-A40E-5FAD1F700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6ED14F-8FD1-4392-AADA-42E30312F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4B285-D7A2-4CD9-835F-B23202FBE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4FDC1-E5DC-4858-A065-FBA69FFA9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68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063A0C5-6125-4555-B225-AE71B235E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40" y="-10444"/>
            <a:ext cx="12410440" cy="7091680"/>
          </a:xfrm>
          <a:prstGeom prst="rect">
            <a:avLst/>
          </a:prstGeom>
        </p:spPr>
      </p:pic>
      <p:sp>
        <p:nvSpPr>
          <p:cNvPr id="36" name="Скругленная прямоугольная выноска 6">
            <a:extLst>
              <a:ext uri="{FF2B5EF4-FFF2-40B4-BE49-F238E27FC236}">
                <a16:creationId xmlns:a16="http://schemas.microsoft.com/office/drawing/2014/main" id="{FB119BE4-1AC3-48E0-A5DB-0E2C0E0EC6BE}"/>
              </a:ext>
            </a:extLst>
          </p:cNvPr>
          <p:cNvSpPr/>
          <p:nvPr/>
        </p:nvSpPr>
        <p:spPr>
          <a:xfrm>
            <a:off x="8142608" y="1078756"/>
            <a:ext cx="3600400" cy="2448272"/>
          </a:xfrm>
          <a:prstGeom prst="wedgeRoundRectCallout">
            <a:avLst>
              <a:gd name="adj1" fmla="val -82257"/>
              <a:gd name="adj2" fmla="val -401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93324" y="1057251"/>
            <a:ext cx="3600400" cy="2448272"/>
          </a:xfrm>
          <a:prstGeom prst="wedgeRoundRectCallout">
            <a:avLst>
              <a:gd name="adj1" fmla="val 81696"/>
              <a:gd name="adj2" fmla="val -110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7765" y="1009584"/>
            <a:ext cx="2538837" cy="253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17707" y="1382382"/>
            <a:ext cx="1554048" cy="155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6630" y="1236757"/>
            <a:ext cx="2155399" cy="215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11579" y="1592065"/>
            <a:ext cx="1630810" cy="163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9926" y="975710"/>
            <a:ext cx="2703210" cy="270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95790" y="1287943"/>
            <a:ext cx="1904135" cy="190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5307" y="1075810"/>
            <a:ext cx="1774645" cy="237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2913" y="1595404"/>
            <a:ext cx="1057345" cy="141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0553" y="1011386"/>
            <a:ext cx="2487809" cy="254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69214" y="1495035"/>
            <a:ext cx="1624741" cy="166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3355" y="1012549"/>
            <a:ext cx="2445007" cy="244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02562" y="1435559"/>
            <a:ext cx="1918208" cy="191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8156" y="1176899"/>
            <a:ext cx="2901895" cy="237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65078" y="1621310"/>
            <a:ext cx="1655337" cy="135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1569" y="982563"/>
            <a:ext cx="2551567" cy="255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69438" y="1485773"/>
            <a:ext cx="1502317" cy="14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0647" y="1063956"/>
            <a:ext cx="2040211" cy="204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90059" y="1453180"/>
            <a:ext cx="1613442" cy="161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3953" y="1131515"/>
            <a:ext cx="2246797" cy="224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82168" y="1523534"/>
            <a:ext cx="1482815" cy="148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5505" y="1216387"/>
            <a:ext cx="1647198" cy="22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74905" y="1443923"/>
            <a:ext cx="1100778" cy="149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5349C22-F9D0-4784-9D2E-C3838407BE7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845" y="2940165"/>
            <a:ext cx="3596640" cy="3596640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08D9C55-1E15-42DB-B32A-56E16E2B09F2}"/>
              </a:ext>
            </a:extLst>
          </p:cNvPr>
          <p:cNvGrpSpPr/>
          <p:nvPr/>
        </p:nvGrpSpPr>
        <p:grpSpPr>
          <a:xfrm>
            <a:off x="0" y="5975547"/>
            <a:ext cx="1093531" cy="1017639"/>
            <a:chOff x="110921" y="46441"/>
            <a:chExt cx="497213" cy="505365"/>
          </a:xfrm>
        </p:grpSpPr>
        <p:pic>
          <p:nvPicPr>
            <p:cNvPr id="45" name="Picture 40">
              <a:extLst>
                <a:ext uri="{FF2B5EF4-FFF2-40B4-BE49-F238E27FC236}">
                  <a16:creationId xmlns:a16="http://schemas.microsoft.com/office/drawing/2014/main" id="{55B9A55E-5FD1-44D6-AC6F-8E75E23AD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7740D69-0C5E-4869-8891-E2C859F5E219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Скругленный прямоугольник 52">
            <a:extLst>
              <a:ext uri="{FF2B5EF4-FFF2-40B4-BE49-F238E27FC236}">
                <a16:creationId xmlns:a16="http://schemas.microsoft.com/office/drawing/2014/main" id="{5A9EED44-B916-4F87-9F3C-A405F2C493FA}"/>
              </a:ext>
            </a:extLst>
          </p:cNvPr>
          <p:cNvSpPr/>
          <p:nvPr/>
        </p:nvSpPr>
        <p:spPr>
          <a:xfrm>
            <a:off x="9050066" y="3910493"/>
            <a:ext cx="2808198" cy="3023896"/>
          </a:xfrm>
          <a:prstGeom prst="roundRect">
            <a:avLst/>
          </a:prstGeom>
          <a:blipFill>
            <a:blip r:embed="rId2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02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4</cp:revision>
  <dcterms:created xsi:type="dcterms:W3CDTF">2025-09-16T19:18:25Z</dcterms:created>
  <dcterms:modified xsi:type="dcterms:W3CDTF">2025-09-16T19:38:01Z</dcterms:modified>
</cp:coreProperties>
</file>