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7AA2D-88A0-426D-8306-E84063A4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9C1AE-AB08-49BB-97BA-9E53627BC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29CD6A-E87B-46E1-9175-F4B1316E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A6CAB1-DB64-46DD-93A8-6E4BA669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48D26-13AF-4715-B81C-560DD762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99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83864-9B0D-42A9-9B62-0A971462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C83392-1CC9-4F7E-ACF6-63B357F7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59632-FF91-4880-AB0F-76168558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2DAC2C-8502-4BCB-B393-586040D2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E6E00-47F5-4B64-9C66-7FCF50FA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781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349CE0-EC5F-4EB6-9170-3EE414133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5F546B-816C-483C-A7EA-7F12F3370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A333E-F389-4DCF-83E8-767C3B95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C1D2-AF5B-4D9D-9011-42933704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75738-57C1-4380-BC77-BA0D9CF9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911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8DEF0-1B43-42C9-ABCC-4594D94C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77796-9B64-49F1-9956-A37B4F3EC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08BDE-8427-4632-AC59-83FF7C9A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F85C44-3296-4605-B169-B2E09B1D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1A4CA-FA32-480E-9452-AA7BD453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74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1B1A1-CE97-4923-A1B7-330176BC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2A1C5-C69E-4416-A775-C32BA75C2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569E6-63CE-484E-9A43-93FD0154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CD786-A41A-4C46-BEA8-4AA41C46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37A22-7479-4635-8973-977B546C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88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62A57-415F-4A92-896F-DD2CF132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1D062-50CE-4FF5-B261-CF9DF8319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FEA495-6E14-48A2-8F6B-AE4F24CE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4CDA4A-D5D2-4A82-952B-9A060FF2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C18BC2-8832-4175-96A3-E8ECD6B9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6160C9-4271-4E96-8B3C-EEDAC6EA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93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29FAF-EC0D-4553-9473-2794CD94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46B676-5448-4C17-8AEC-196CAF780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D69107-167D-4997-BD07-BE930AB4A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2D182D-7766-4AA8-A2E8-C245A9540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D6597-947F-4513-A058-9FC09602B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78A07-2342-4652-BF3F-D4872A90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7EBDA3-63F7-4512-AF17-5178E946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C67233-4099-4536-927E-66FB2BB4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19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22070-842C-4516-AD47-87EE0F49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D0195E-418A-4B02-A1F1-6A56066B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188032-41BB-4AFB-8330-BA36A7E7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7068DB-C573-4E14-8F61-E179739E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41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155C46-8C05-417A-85D2-6E14E712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D26007-DBBD-4E65-AF9B-36C6DCB6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F5928-A9A5-4728-8F2C-6D0B5CE3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07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C6F84-DE28-49DA-B639-C459DF80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47636-4B22-43F4-A9E8-7C1B29F8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9B7267-5C35-4F56-BE18-23D7F6F91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F666E6-4BCB-4F59-97E9-827CCC3C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CEFE4-179D-471E-9595-B033053F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D57A8F-1451-49C8-B3EC-0CAF220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66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DD2AB-9B1F-4253-800A-EDAF412A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92CCC6-6174-41E9-AE04-63C3FE82D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FDFB08-7695-416A-A575-037CA124A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9DF41E-6948-4209-97B1-56641B9E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0C5EB-44AC-472D-87F7-9EAB0312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0E3E0-ABF5-46C8-9DF3-005C48DD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07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45893-597B-46E9-91B9-B8F2110B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800B48-3474-43DA-A40E-5FAD1F700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ED14F-8FD1-4392-AADA-42E30312F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4B285-D7A2-4CD9-835F-B23202FBE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4FDC1-E5DC-4858-A065-FBA69FFA9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68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rin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93"/>
            <a:ext cx="9144000" cy="68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86955" y="747091"/>
            <a:ext cx="3059745" cy="26686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1210" y="745277"/>
            <a:ext cx="3059745" cy="26704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3301" y="747092"/>
            <a:ext cx="1747052" cy="22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8652" y="848909"/>
            <a:ext cx="2033668" cy="209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295925" y="3677519"/>
            <a:ext cx="3600400" cy="2448272"/>
          </a:xfrm>
          <a:prstGeom prst="wedgeRoundRectCallout">
            <a:avLst>
              <a:gd name="adj1" fmla="val 2433"/>
              <a:gd name="adj2" fmla="val -597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12024" y="3686222"/>
            <a:ext cx="3600400" cy="2448272"/>
          </a:xfrm>
          <a:prstGeom prst="wedgeRoundRectCallout">
            <a:avLst>
              <a:gd name="adj1" fmla="val -5105"/>
              <a:gd name="adj2" fmla="val -601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1883" y="3746950"/>
            <a:ext cx="1673969" cy="23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98" y="4405262"/>
            <a:ext cx="801420" cy="11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6238" y="3867543"/>
            <a:ext cx="3359772" cy="21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9598" y="4557548"/>
            <a:ext cx="1232415" cy="7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2790" y="3764998"/>
            <a:ext cx="1350866" cy="23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8505" y="4454326"/>
            <a:ext cx="634542" cy="11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5907" y="3753666"/>
            <a:ext cx="2387804" cy="23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528" y="4441329"/>
            <a:ext cx="1069915" cy="10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743" y="3778572"/>
            <a:ext cx="1871476" cy="23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1205" y="4419481"/>
            <a:ext cx="890007" cy="10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5908" y="3778572"/>
            <a:ext cx="2320435" cy="22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681" y="4425862"/>
            <a:ext cx="1087041" cy="103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7044" y="3786119"/>
            <a:ext cx="2182841" cy="21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9573" y="4408854"/>
            <a:ext cx="1066071" cy="10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7366" y="3663729"/>
            <a:ext cx="1601714" cy="24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8292" y="4341829"/>
            <a:ext cx="795026" cy="12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8761" y="3761618"/>
            <a:ext cx="2040211" cy="22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1231" y="4441329"/>
            <a:ext cx="908508" cy="10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895" y="3881628"/>
            <a:ext cx="3103141" cy="224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1095" y="4503390"/>
            <a:ext cx="1403026" cy="10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1882" y="3786120"/>
            <a:ext cx="1647198" cy="22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9266" y="4425861"/>
            <a:ext cx="772441" cy="10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624993" y="3021098"/>
            <a:ext cx="2867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У девочки …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65819" y="2984874"/>
            <a:ext cx="2559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а у куклы …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3" name="Стрелка вправо 32">
            <a:hlinkClick r:id="" action="ppaction://hlinkshowjump?jump=nextslide"/>
          </p:cNvPr>
          <p:cNvSpPr/>
          <p:nvPr/>
        </p:nvSpPr>
        <p:spPr>
          <a:xfrm>
            <a:off x="10116772" y="83677"/>
            <a:ext cx="432048" cy="353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>
            <a:hlinkClick r:id="" action="ppaction://hlinkshowjump?jump=previousslide"/>
          </p:cNvPr>
          <p:cNvSpPr/>
          <p:nvPr/>
        </p:nvSpPr>
        <p:spPr>
          <a:xfrm flipH="1">
            <a:off x="9590014" y="76139"/>
            <a:ext cx="440432" cy="353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C:\Users\larin\Desktop\png-clipart-computer-icons-home-building-text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84" y="36577"/>
            <a:ext cx="476672" cy="37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1</cp:revision>
  <dcterms:created xsi:type="dcterms:W3CDTF">2025-09-16T19:18:25Z</dcterms:created>
  <dcterms:modified xsi:type="dcterms:W3CDTF">2025-09-16T19:18:56Z</dcterms:modified>
</cp:coreProperties>
</file>