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3"/>
  </p:normalViewPr>
  <p:slideViewPr>
    <p:cSldViewPr snapToGrid="0">
      <p:cViewPr varScale="1">
        <p:scale>
          <a:sx n="88" d="100"/>
          <a:sy n="88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EF9B-C96C-4EB9-8C0E-6932F19A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56E2C7-6CDA-412F-9065-FB40C79F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F01C6-D800-4ABD-92E1-D2A715B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833C17-BE1A-437F-B213-5A0FF32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65F452-06F4-4E1F-B9BE-04A5097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063A-E3C0-483C-8CE2-C229CE3F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71643-64D1-4336-9E1F-80DC7509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7E7BBE-36AC-435E-B34A-2A21631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BADA2-EE94-4960-AB95-8D8A9F22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F15A4-8B28-4A8C-A262-DEB0A79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333B01-F083-47DA-9711-D4C4F3DC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77C5E8-1EB5-4580-9D1E-69931043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9EA7-D730-4468-9E40-D81E20A4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150AF-1AC3-491B-9234-EB9A3D3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B36C0-CE4A-446F-B182-F7E1E8D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F2B0-E2B5-46CF-9329-B3C9BA3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61725A-A955-47EB-A104-614AECA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A328FC-E60A-40A3-8BB1-E9931CA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63D57-3C3A-424E-A63D-679A392F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C3D09C-5989-4D40-BEAD-24EA41D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AF1F-7569-4DF0-B618-D9EF7B8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F059B6-B33D-434E-801E-F133DA87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45D2B-2E3D-4917-9BC0-A16EC23E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81101-CA99-4B56-B338-3045768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0E8F32-B01E-4EDE-BAD1-1C96B4B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70DA-11BF-47DC-A8C7-CBFCCB87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B01DE-A573-47A3-857B-4A8E49AD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16D5-81CB-4158-825F-A7383157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744B3F-C82F-4673-87C0-642E96ED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A4318B-C2F7-40AE-BD75-793B268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A76D97-7932-4FC2-8A17-9948340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B523-C761-4583-8D41-DDA341DE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FB26C4-D7F8-49A6-87A7-089BB864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B1EA3-71C6-40D5-94B4-5567977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747161-B4BA-4E18-BB43-2D1294BC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42661D-A549-4BA8-8C43-DBF4DFCB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4C12F-DC60-46FE-A0C9-F9C35FC8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74C06A4-3053-4663-89E0-BEB6AB3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34A260-65D5-4AB9-9F4F-C771303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1F2-6B55-423D-834D-D855B92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73AF9B-4BDA-4C99-BE08-A231CF7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CEFD80B-ADD4-454B-A304-2DCAF2F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02D52E-33B1-4B0B-AC3B-EBC9A7BF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BFCA62-0B85-495A-8A5A-2BF5888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D5C63A-CBE5-4264-849F-23370B5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8793C6-A027-434D-B6E7-212DF4E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5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4B219-A02D-4525-AF62-466050E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E35CD-C6F2-475C-9220-FF0BADAF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2D275E-3D3E-48BE-A15A-C9E8C85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D7ED3-6355-409A-B913-03F0F08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7F63D-8A08-4577-AB0F-72A22B7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B553A-3E67-4259-BC2E-3C3CABED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2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FBB6-9F1F-427D-A7F0-3C0A8610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BC2C37-4F2A-4270-B1CE-D4C9C1BD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C79F9A-EC41-462D-A707-66A99B24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E2370-03C6-469C-A785-C002D8B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40F060-F1B8-42E0-8051-8E5E3A8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A307F7-E189-4B86-9E0D-CE58802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635565-8763-4E9F-8FEC-BD37E2AC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0076D4-4A8F-4C45-8327-49D7D3AB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A3BF-BBC6-4592-8ABA-0F1DECB9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F010-543C-4BB6-BAE0-0C0765BD07E7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00039-992B-4600-9B7B-40C8D7A4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E9D83-4A47-4E14-9033-B8F45A58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48129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8944"/>
          <a:stretch/>
        </p:blipFill>
        <p:spPr bwMode="auto">
          <a:xfrm>
            <a:off x="-23117" y="117351"/>
            <a:ext cx="12215117" cy="66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470" y="2451294"/>
            <a:ext cx="1284992" cy="1284992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8488808"/>
              </p:ext>
            </p:extLst>
          </p:nvPr>
        </p:nvGraphicFramePr>
        <p:xfrm>
          <a:off x="2331781" y="2361449"/>
          <a:ext cx="2192210" cy="1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91152">
            <a:off x="8680853" y="981778"/>
            <a:ext cx="1357418" cy="10180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037" y="2433558"/>
            <a:ext cx="1211186" cy="1192013"/>
          </a:xfrm>
          <a:prstGeom prst="rect">
            <a:avLst/>
          </a:prstGeom>
        </p:spPr>
      </p:pic>
      <p:graphicFrame>
        <p:nvGraphicFramePr>
          <p:cNvPr id="10" name="Таблица 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773843"/>
              </p:ext>
            </p:extLst>
          </p:nvPr>
        </p:nvGraphicFramePr>
        <p:xfrm>
          <a:off x="6531315" y="2502970"/>
          <a:ext cx="2162622" cy="12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2870664"/>
              </p:ext>
            </p:extLst>
          </p:nvPr>
        </p:nvGraphicFramePr>
        <p:xfrm>
          <a:off x="6531315" y="853564"/>
          <a:ext cx="2174850" cy="130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6534718"/>
              </p:ext>
            </p:extLst>
          </p:nvPr>
        </p:nvGraphicFramePr>
        <p:xfrm>
          <a:off x="2324671" y="730207"/>
          <a:ext cx="219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62765">
            <a:off x="4635594" y="838034"/>
            <a:ext cx="1064504" cy="10645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94313" y="1435056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0445" y="1471518"/>
            <a:ext cx="3486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60718" y="1454598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257" y="1430088"/>
            <a:ext cx="2811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4245" y="1471519"/>
            <a:ext cx="29352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0848" y="3168539"/>
            <a:ext cx="372406" cy="5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0678" y="3139201"/>
            <a:ext cx="335499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53476" y="3190316"/>
            <a:ext cx="341709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60054" y="3166056"/>
            <a:ext cx="376795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1155" y="3166056"/>
            <a:ext cx="379571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59587" y="1583517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3898" y="1557090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39049" y="1571625"/>
            <a:ext cx="337822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98641" y="1556385"/>
            <a:ext cx="330334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312947" y="1556385"/>
            <a:ext cx="380990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59587" y="3190316"/>
            <a:ext cx="296186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1857" y="3234304"/>
            <a:ext cx="296186" cy="3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92166" y="3209925"/>
            <a:ext cx="29376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7649223" y="3209924"/>
            <a:ext cx="249418" cy="48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94208" y="3209924"/>
            <a:ext cx="318739" cy="48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360665" y="3244967"/>
            <a:ext cx="296186" cy="41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86C11D-FDD8-45A7-AA80-C28CF65285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0"/>
            <a:ext cx="1138678" cy="103371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442DE2-1DF1-17C6-0ACF-C5319BF061B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00994236"/>
              </p:ext>
            </p:extLst>
          </p:nvPr>
        </p:nvGraphicFramePr>
        <p:xfrm>
          <a:off x="2343019" y="4161507"/>
          <a:ext cx="216262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3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зарисовка, рисунок, мультфильм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D04F7C-873F-1123-D30A-6B6FE9A487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16" y="4066392"/>
            <a:ext cx="1485900" cy="1485900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5EB0673-7181-7278-C00B-EB11AE1210B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0439875"/>
              </p:ext>
            </p:extLst>
          </p:nvPr>
        </p:nvGraphicFramePr>
        <p:xfrm>
          <a:off x="6559587" y="4026696"/>
          <a:ext cx="2097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Рисунок 41" descr="Изображение выглядит как иллюстрация, шле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AC7054-31FA-21A2-6EA0-89E4A51DA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69" y="3881538"/>
            <a:ext cx="1775785" cy="1775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A71E3-FB69-462A-B9E3-3BB67F3A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96" y="1467842"/>
            <a:ext cx="3354639" cy="34420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E518FB6-70BF-804A-C9AA-AAE13EFDC3BA}"/>
              </a:ext>
            </a:extLst>
          </p:cNvPr>
          <p:cNvSpPr txBox="1"/>
          <p:nvPr/>
        </p:nvSpPr>
        <p:spPr>
          <a:xfrm>
            <a:off x="2322815" y="4847634"/>
            <a:ext cx="49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1DAB2-9B62-A78C-8354-2D37137DE944}"/>
              </a:ext>
            </a:extLst>
          </p:cNvPr>
          <p:cNvSpPr txBox="1"/>
          <p:nvPr/>
        </p:nvSpPr>
        <p:spPr>
          <a:xfrm>
            <a:off x="2630319" y="4832067"/>
            <a:ext cx="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43DDC-FCC7-5EA7-7D63-8A9DEC419784}"/>
              </a:ext>
            </a:extLst>
          </p:cNvPr>
          <p:cNvSpPr txBox="1"/>
          <p:nvPr/>
        </p:nvSpPr>
        <p:spPr>
          <a:xfrm>
            <a:off x="3014291" y="4834728"/>
            <a:ext cx="23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D8B96-F204-DA33-4E3E-BD4096ED4464}"/>
              </a:ext>
            </a:extLst>
          </p:cNvPr>
          <p:cNvSpPr txBox="1"/>
          <p:nvPr/>
        </p:nvSpPr>
        <p:spPr>
          <a:xfrm>
            <a:off x="3361808" y="4836151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3600" b="1" dirty="0"/>
              <a:t>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E540C-5770-22BD-C389-0DCC213F6FF0}"/>
              </a:ext>
            </a:extLst>
          </p:cNvPr>
          <p:cNvSpPr txBox="1"/>
          <p:nvPr/>
        </p:nvSpPr>
        <p:spPr>
          <a:xfrm>
            <a:off x="3722422" y="4832067"/>
            <a:ext cx="2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12969-D68B-E6CA-C6C8-A29644A89042}"/>
              </a:ext>
            </a:extLst>
          </p:cNvPr>
          <p:cNvSpPr txBox="1"/>
          <p:nvPr/>
        </p:nvSpPr>
        <p:spPr>
          <a:xfrm>
            <a:off x="4090885" y="4850666"/>
            <a:ext cx="2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46B8F-41BF-2088-1847-9FCB94DEE73E}"/>
              </a:ext>
            </a:extLst>
          </p:cNvPr>
          <p:cNvSpPr txBox="1"/>
          <p:nvPr/>
        </p:nvSpPr>
        <p:spPr>
          <a:xfrm>
            <a:off x="6544203" y="4699849"/>
            <a:ext cx="4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08FF5C-17E7-CE6B-DBD6-C6A209C1D951}"/>
              </a:ext>
            </a:extLst>
          </p:cNvPr>
          <p:cNvSpPr txBox="1"/>
          <p:nvPr/>
        </p:nvSpPr>
        <p:spPr>
          <a:xfrm>
            <a:off x="6943723" y="4701955"/>
            <a:ext cx="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60EA2-C38E-EDD8-FBA4-9575FE7548CC}"/>
              </a:ext>
            </a:extLst>
          </p:cNvPr>
          <p:cNvSpPr txBox="1"/>
          <p:nvPr/>
        </p:nvSpPr>
        <p:spPr>
          <a:xfrm>
            <a:off x="7382226" y="4690530"/>
            <a:ext cx="25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998C7-EC08-B3AD-3A89-5EBCC48E5357}"/>
              </a:ext>
            </a:extLst>
          </p:cNvPr>
          <p:cNvSpPr txBox="1"/>
          <p:nvPr/>
        </p:nvSpPr>
        <p:spPr>
          <a:xfrm>
            <a:off x="7796108" y="4699849"/>
            <a:ext cx="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D06E3-6674-79A5-48AD-4D520A7A399A}"/>
              </a:ext>
            </a:extLst>
          </p:cNvPr>
          <p:cNvSpPr txBox="1"/>
          <p:nvPr/>
        </p:nvSpPr>
        <p:spPr>
          <a:xfrm>
            <a:off x="8211114" y="4665586"/>
            <a:ext cx="3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bldLvl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65</Words>
  <Application>Microsoft Macintosh PowerPoint</Application>
  <PresentationFormat>Широкоэкранный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4</cp:revision>
  <dcterms:created xsi:type="dcterms:W3CDTF">2025-07-29T17:46:48Z</dcterms:created>
  <dcterms:modified xsi:type="dcterms:W3CDTF">2025-09-16T18:18:52Z</dcterms:modified>
</cp:coreProperties>
</file>