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1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5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0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2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2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6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8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5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2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8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200B-1A74-4C10-BEAB-DBCD74273937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5165-D1A3-422D-A9C3-D4FA2A59B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8BAB8-D2AF-268C-A4EE-790C8887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-292231"/>
            <a:ext cx="12189023" cy="72397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21123-9A4F-B904-4749-CD142F9AB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63" y="2425278"/>
            <a:ext cx="3483203" cy="3483203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29324"/>
              </p:ext>
            </p:extLst>
          </p:nvPr>
        </p:nvGraphicFramePr>
        <p:xfrm>
          <a:off x="752289" y="1189055"/>
          <a:ext cx="774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865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5342135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3397332" y="1290005"/>
            <a:ext cx="4944591" cy="3046280"/>
            <a:chOff x="3645806" y="1833855"/>
            <a:chExt cx="4944591" cy="304628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117" y="1833855"/>
              <a:ext cx="3046280" cy="304628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3645806" y="2845257"/>
              <a:ext cx="196400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</a:t>
              </a:r>
              <a:endParaRPr lang="ru-RU" sz="8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26780"/>
              </p:ext>
            </p:extLst>
          </p:nvPr>
        </p:nvGraphicFramePr>
        <p:xfrm>
          <a:off x="749992" y="1181891"/>
          <a:ext cx="774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369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5335631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359782" y="1431373"/>
            <a:ext cx="4827827" cy="3115363"/>
            <a:chOff x="3809718" y="1504927"/>
            <a:chExt cx="4827827" cy="311536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4" b="4058"/>
            <a:stretch/>
          </p:blipFill>
          <p:spPr>
            <a:xfrm>
              <a:off x="6075060" y="1504927"/>
              <a:ext cx="2562485" cy="3115363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3809718" y="2176295"/>
              <a:ext cx="1872629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</a:t>
              </a:r>
              <a:endParaRPr lang="ru-RU" sz="8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2973"/>
              </p:ext>
            </p:extLst>
          </p:nvPr>
        </p:nvGraphicFramePr>
        <p:xfrm>
          <a:off x="747695" y="1181196"/>
          <a:ext cx="774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867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5320133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3359782" y="1322560"/>
            <a:ext cx="4962735" cy="3114675"/>
            <a:chOff x="3636582" y="1348575"/>
            <a:chExt cx="4962735" cy="3114675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6" t="3737" r="9084" b="9173"/>
            <a:stretch/>
          </p:blipFill>
          <p:spPr>
            <a:xfrm>
              <a:off x="5560842" y="1348575"/>
              <a:ext cx="3038475" cy="3114675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3636582" y="2203342"/>
              <a:ext cx="203292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лон</a:t>
              </a:r>
              <a:endParaRPr lang="ru-RU" sz="8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93963"/>
              </p:ext>
            </p:extLst>
          </p:nvPr>
        </p:nvGraphicFramePr>
        <p:xfrm>
          <a:off x="743313" y="1180501"/>
          <a:ext cx="774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57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529642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</a:t>
                      </a:r>
                      <a:endParaRPr lang="ru-RU" sz="8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grpSp>
        <p:nvGrpSpPr>
          <p:cNvPr id="35" name="Группа 34"/>
          <p:cNvGrpSpPr/>
          <p:nvPr/>
        </p:nvGrpSpPr>
        <p:grpSpPr>
          <a:xfrm>
            <a:off x="3480303" y="1429983"/>
            <a:ext cx="4997094" cy="3116065"/>
            <a:chOff x="3645601" y="1626762"/>
            <a:chExt cx="4997094" cy="311606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630" y="1626762"/>
              <a:ext cx="3116065" cy="3116065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3645601" y="2373623"/>
              <a:ext cx="1907895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uk-UA" sz="8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</a:t>
              </a:r>
              <a:r>
                <a:rPr lang="ru-RU" sz="88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8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55047"/>
              </p:ext>
            </p:extLst>
          </p:nvPr>
        </p:nvGraphicFramePr>
        <p:xfrm>
          <a:off x="758968" y="1180501"/>
          <a:ext cx="774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528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5349472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</a:t>
                      </a:r>
                      <a:endParaRPr lang="ru-RU" sz="8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3233186" y="1627149"/>
            <a:ext cx="5169985" cy="2936666"/>
            <a:chOff x="3258723" y="1430415"/>
            <a:chExt cx="5169985" cy="293666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042" y="1430415"/>
              <a:ext cx="2936666" cy="2936666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3258723" y="1938562"/>
              <a:ext cx="223811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лим</a:t>
              </a:r>
              <a:endParaRPr lang="ru-RU" sz="8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82159"/>
              </p:ext>
            </p:extLst>
          </p:nvPr>
        </p:nvGraphicFramePr>
        <p:xfrm>
          <a:off x="752077" y="1171947"/>
          <a:ext cx="774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528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5349472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</a:t>
                      </a:r>
                      <a:endParaRPr lang="ru-RU" sz="8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3222421" y="1425370"/>
            <a:ext cx="5402635" cy="3310866"/>
            <a:chOff x="3333760" y="1389013"/>
            <a:chExt cx="5402635" cy="33108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529" y="1389013"/>
              <a:ext cx="3310866" cy="331086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3333760" y="2097549"/>
              <a:ext cx="2369881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88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готь</a:t>
              </a:r>
              <a:endParaRPr lang="ru-RU" sz="88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C76373-D183-3906-B38A-1B7D3CF9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768" y="53238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855B87-3C00-24B2-1681-E5E94268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239" y="-282019"/>
            <a:ext cx="4559018" cy="45590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3110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2025-09-07T07:36:28Z</dcterms:created>
  <dcterms:modified xsi:type="dcterms:W3CDTF">2025-09-16T18:05:45Z</dcterms:modified>
</cp:coreProperties>
</file>