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06F1B-9F6D-4FED-A881-35F11D089363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5F91F-830B-4CC2-818B-09F52E31F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867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06F1B-9F6D-4FED-A881-35F11D089363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5F91F-830B-4CC2-818B-09F52E31F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169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06F1B-9F6D-4FED-A881-35F11D089363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5F91F-830B-4CC2-818B-09F52E31F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76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06F1B-9F6D-4FED-A881-35F11D089363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5F91F-830B-4CC2-818B-09F52E31F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801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06F1B-9F6D-4FED-A881-35F11D089363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5F91F-830B-4CC2-818B-09F52E31F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78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06F1B-9F6D-4FED-A881-35F11D089363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5F91F-830B-4CC2-818B-09F52E31F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558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06F1B-9F6D-4FED-A881-35F11D089363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5F91F-830B-4CC2-818B-09F52E31F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716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06F1B-9F6D-4FED-A881-35F11D089363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5F91F-830B-4CC2-818B-09F52E31F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538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06F1B-9F6D-4FED-A881-35F11D089363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5F91F-830B-4CC2-818B-09F52E31F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497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06F1B-9F6D-4FED-A881-35F11D089363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5F91F-830B-4CC2-818B-09F52E31F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097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06F1B-9F6D-4FED-A881-35F11D089363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5F91F-830B-4CC2-818B-09F52E31F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679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06F1B-9F6D-4FED-A881-35F11D089363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5F91F-830B-4CC2-818B-09F52E31F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777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58BAB8-D2AF-268C-A4EE-790C88877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8" y="-292231"/>
            <a:ext cx="12189023" cy="723978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D21123-9A4F-B904-4749-CD142F9ABF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830" y="2205470"/>
            <a:ext cx="3483203" cy="3483203"/>
          </a:xfrm>
          <a:prstGeom prst="rect">
            <a:avLst/>
          </a:prstGeom>
        </p:spPr>
      </p:pic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AA704836-66A9-F6C7-98E9-614FE659633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52289" y="1189055"/>
          <a:ext cx="7666064" cy="3437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4959">
                  <a:extLst>
                    <a:ext uri="{9D8B030D-6E8A-4147-A177-3AD203B41FA5}">
                      <a16:colId xmlns:a16="http://schemas.microsoft.com/office/drawing/2014/main" val="1149582291"/>
                    </a:ext>
                  </a:extLst>
                </a:gridCol>
                <a:gridCol w="5291105">
                  <a:extLst>
                    <a:ext uri="{9D8B030D-6E8A-4147-A177-3AD203B41FA5}">
                      <a16:colId xmlns:a16="http://schemas.microsoft.com/office/drawing/2014/main" val="1064866938"/>
                    </a:ext>
                  </a:extLst>
                </a:gridCol>
              </a:tblGrid>
              <a:tr h="3437809"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951779"/>
                  </a:ext>
                </a:extLst>
              </a:tr>
            </a:tbl>
          </a:graphicData>
        </a:graphic>
      </p:graphicFrame>
      <p:grpSp>
        <p:nvGrpSpPr>
          <p:cNvPr id="11" name="Группа 10"/>
          <p:cNvGrpSpPr/>
          <p:nvPr/>
        </p:nvGrpSpPr>
        <p:grpSpPr>
          <a:xfrm>
            <a:off x="3397332" y="1290005"/>
            <a:ext cx="4944591" cy="3046280"/>
            <a:chOff x="3645806" y="1833855"/>
            <a:chExt cx="4944591" cy="304628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4117" y="1833855"/>
              <a:ext cx="3046280" cy="3046280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3645806" y="2845257"/>
              <a:ext cx="1964000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8800" b="1" cap="none" spc="0" dirty="0" err="1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бан</a:t>
              </a:r>
              <a:endParaRPr lang="ru-RU" sz="8800" b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22" name="Таблица 21">
            <a:extLst>
              <a:ext uri="{FF2B5EF4-FFF2-40B4-BE49-F238E27FC236}">
                <a16:creationId xmlns:a16="http://schemas.microsoft.com/office/drawing/2014/main" id="{AA704836-66A9-F6C7-98E9-614FE659633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45889" y="1180604"/>
          <a:ext cx="7666064" cy="3446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1402">
                  <a:extLst>
                    <a:ext uri="{9D8B030D-6E8A-4147-A177-3AD203B41FA5}">
                      <a16:colId xmlns:a16="http://schemas.microsoft.com/office/drawing/2014/main" val="1149582291"/>
                    </a:ext>
                  </a:extLst>
                </a:gridCol>
                <a:gridCol w="5284662">
                  <a:extLst>
                    <a:ext uri="{9D8B030D-6E8A-4147-A177-3AD203B41FA5}">
                      <a16:colId xmlns:a16="http://schemas.microsoft.com/office/drawing/2014/main" val="1064866938"/>
                    </a:ext>
                  </a:extLst>
                </a:gridCol>
              </a:tblGrid>
              <a:tr h="3446260"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951779"/>
                  </a:ext>
                </a:extLst>
              </a:tr>
            </a:tbl>
          </a:graphicData>
        </a:graphic>
      </p:graphicFrame>
      <p:grpSp>
        <p:nvGrpSpPr>
          <p:cNvPr id="20" name="Группа 19"/>
          <p:cNvGrpSpPr/>
          <p:nvPr/>
        </p:nvGrpSpPr>
        <p:grpSpPr>
          <a:xfrm>
            <a:off x="3376909" y="1467000"/>
            <a:ext cx="4827827" cy="3115363"/>
            <a:chOff x="3809718" y="1504927"/>
            <a:chExt cx="4827827" cy="3115363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54" b="4058"/>
            <a:stretch/>
          </p:blipFill>
          <p:spPr>
            <a:xfrm>
              <a:off x="6075060" y="1504927"/>
              <a:ext cx="2562485" cy="3115363"/>
            </a:xfrm>
            <a:prstGeom prst="rect">
              <a:avLst/>
            </a:prstGeom>
          </p:spPr>
        </p:pic>
        <p:sp>
          <p:nvSpPr>
            <p:cNvPr id="18" name="Прямоугольник 17"/>
            <p:cNvSpPr/>
            <p:nvPr/>
          </p:nvSpPr>
          <p:spPr>
            <a:xfrm>
              <a:off x="3809718" y="2176295"/>
              <a:ext cx="1872629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8800" b="1" cap="none" spc="0" dirty="0" err="1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тёл</a:t>
              </a:r>
              <a:endParaRPr lang="ru-RU" sz="8800" b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28" name="Таблица 27">
            <a:extLst>
              <a:ext uri="{FF2B5EF4-FFF2-40B4-BE49-F238E27FC236}">
                <a16:creationId xmlns:a16="http://schemas.microsoft.com/office/drawing/2014/main" id="{AA704836-66A9-F6C7-98E9-614FE659633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45889" y="1189055"/>
          <a:ext cx="7666064" cy="3437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6752">
                  <a:extLst>
                    <a:ext uri="{9D8B030D-6E8A-4147-A177-3AD203B41FA5}">
                      <a16:colId xmlns:a16="http://schemas.microsoft.com/office/drawing/2014/main" val="1149582291"/>
                    </a:ext>
                  </a:extLst>
                </a:gridCol>
                <a:gridCol w="5269312">
                  <a:extLst>
                    <a:ext uri="{9D8B030D-6E8A-4147-A177-3AD203B41FA5}">
                      <a16:colId xmlns:a16="http://schemas.microsoft.com/office/drawing/2014/main" val="1064866938"/>
                    </a:ext>
                  </a:extLst>
                </a:gridCol>
              </a:tblGrid>
              <a:tr h="3437809"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951779"/>
                  </a:ext>
                </a:extLst>
              </a:tr>
            </a:tbl>
          </a:graphicData>
        </a:graphic>
      </p:graphicFrame>
      <p:grpSp>
        <p:nvGrpSpPr>
          <p:cNvPr id="32" name="Группа 31"/>
          <p:cNvGrpSpPr/>
          <p:nvPr/>
        </p:nvGrpSpPr>
        <p:grpSpPr>
          <a:xfrm>
            <a:off x="3402564" y="1322560"/>
            <a:ext cx="4962735" cy="3114675"/>
            <a:chOff x="3636582" y="1348575"/>
            <a:chExt cx="4962735" cy="3114675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56" t="3737" r="9084" b="9173"/>
            <a:stretch/>
          </p:blipFill>
          <p:spPr>
            <a:xfrm>
              <a:off x="5560842" y="1348575"/>
              <a:ext cx="3038475" cy="3114675"/>
            </a:xfrm>
            <a:prstGeom prst="rect">
              <a:avLst/>
            </a:prstGeom>
          </p:spPr>
        </p:pic>
        <p:sp>
          <p:nvSpPr>
            <p:cNvPr id="31" name="Прямоугольник 30"/>
            <p:cNvSpPr/>
            <p:nvPr/>
          </p:nvSpPr>
          <p:spPr>
            <a:xfrm>
              <a:off x="3636582" y="2203342"/>
              <a:ext cx="2032928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88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лон</a:t>
              </a:r>
              <a:endParaRPr lang="ru-RU" sz="8800" b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26" name="Таблица 25">
            <a:extLst>
              <a:ext uri="{FF2B5EF4-FFF2-40B4-BE49-F238E27FC236}">
                <a16:creationId xmlns:a16="http://schemas.microsoft.com/office/drawing/2014/main" id="{AA704836-66A9-F6C7-98E9-614FE659633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39489" y="1189055"/>
          <a:ext cx="7666064" cy="3593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3248">
                  <a:extLst>
                    <a:ext uri="{9D8B030D-6E8A-4147-A177-3AD203B41FA5}">
                      <a16:colId xmlns:a16="http://schemas.microsoft.com/office/drawing/2014/main" val="1149582291"/>
                    </a:ext>
                  </a:extLst>
                </a:gridCol>
                <a:gridCol w="5272816">
                  <a:extLst>
                    <a:ext uri="{9D8B030D-6E8A-4147-A177-3AD203B41FA5}">
                      <a16:colId xmlns:a16="http://schemas.microsoft.com/office/drawing/2014/main" val="1064866938"/>
                    </a:ext>
                  </a:extLst>
                </a:gridCol>
              </a:tblGrid>
              <a:tr h="3593257"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</a:t>
                      </a:r>
                      <a:endParaRPr lang="ru-RU" sz="8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951779"/>
                  </a:ext>
                </a:extLst>
              </a:tr>
            </a:tbl>
          </a:graphicData>
        </a:graphic>
      </p:graphicFrame>
      <p:grpSp>
        <p:nvGrpSpPr>
          <p:cNvPr id="35" name="Группа 34"/>
          <p:cNvGrpSpPr/>
          <p:nvPr/>
        </p:nvGrpSpPr>
        <p:grpSpPr>
          <a:xfrm>
            <a:off x="3303027" y="1633584"/>
            <a:ext cx="5029936" cy="2898466"/>
            <a:chOff x="3477285" y="1844361"/>
            <a:chExt cx="5029936" cy="2898466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8755" y="1844361"/>
              <a:ext cx="2898466" cy="2898466"/>
            </a:xfrm>
            <a:prstGeom prst="rect">
              <a:avLst/>
            </a:prstGeom>
          </p:spPr>
        </p:pic>
        <p:sp>
          <p:nvSpPr>
            <p:cNvPr id="34" name="Прямоугольник 33"/>
            <p:cNvSpPr/>
            <p:nvPr/>
          </p:nvSpPr>
          <p:spPr>
            <a:xfrm>
              <a:off x="3477285" y="2373623"/>
              <a:ext cx="2244525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8800" b="1" cap="none" spc="0" dirty="0" err="1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фир</a:t>
              </a:r>
              <a:endParaRPr lang="ru-RU" sz="8800" b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24" name="Таблица 23">
            <a:extLst>
              <a:ext uri="{FF2B5EF4-FFF2-40B4-BE49-F238E27FC236}">
                <a16:creationId xmlns:a16="http://schemas.microsoft.com/office/drawing/2014/main" id="{AA704836-66A9-F6C7-98E9-614FE659633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39489" y="1180604"/>
          <a:ext cx="7666064" cy="3601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7692">
                  <a:extLst>
                    <a:ext uri="{9D8B030D-6E8A-4147-A177-3AD203B41FA5}">
                      <a16:colId xmlns:a16="http://schemas.microsoft.com/office/drawing/2014/main" val="1149582291"/>
                    </a:ext>
                  </a:extLst>
                </a:gridCol>
                <a:gridCol w="5298372">
                  <a:extLst>
                    <a:ext uri="{9D8B030D-6E8A-4147-A177-3AD203B41FA5}">
                      <a16:colId xmlns:a16="http://schemas.microsoft.com/office/drawing/2014/main" val="1064866938"/>
                    </a:ext>
                  </a:extLst>
                </a:gridCol>
              </a:tblGrid>
              <a:tr h="3601708"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</a:t>
                      </a:r>
                      <a:endParaRPr lang="ru-RU" sz="8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951779"/>
                  </a:ext>
                </a:extLst>
              </a:tr>
            </a:tbl>
          </a:graphicData>
        </a:graphic>
      </p:graphicFrame>
      <p:grpSp>
        <p:nvGrpSpPr>
          <p:cNvPr id="38" name="Группа 37"/>
          <p:cNvGrpSpPr/>
          <p:nvPr/>
        </p:nvGrpSpPr>
        <p:grpSpPr>
          <a:xfrm>
            <a:off x="3351686" y="1290005"/>
            <a:ext cx="4950371" cy="3456892"/>
            <a:chOff x="3337309" y="1088826"/>
            <a:chExt cx="4950371" cy="3295979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789" b="13141"/>
            <a:stretch/>
          </p:blipFill>
          <p:spPr>
            <a:xfrm>
              <a:off x="5321132" y="1088826"/>
              <a:ext cx="2966548" cy="3295979"/>
            </a:xfrm>
            <a:prstGeom prst="rect">
              <a:avLst/>
            </a:prstGeom>
          </p:spPr>
        </p:pic>
        <p:sp>
          <p:nvSpPr>
            <p:cNvPr id="37" name="Прямоугольник 36"/>
            <p:cNvSpPr/>
            <p:nvPr/>
          </p:nvSpPr>
          <p:spPr>
            <a:xfrm>
              <a:off x="3337309" y="1916803"/>
              <a:ext cx="1922321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8800" b="1" cap="none" spc="0" dirty="0" err="1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зил</a:t>
              </a:r>
              <a:endParaRPr lang="ru-RU" sz="8800" b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BFC76373-D183-3906-B38A-1B7D3CF93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4912" y="5502061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8A855B87-3C00-24B2-1681-E5E94268C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5225" y="-222733"/>
            <a:ext cx="4559018" cy="455901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115830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2025-09-16T17:24:26Z</dcterms:created>
  <dcterms:modified xsi:type="dcterms:W3CDTF">2025-09-16T17:24:45Z</dcterms:modified>
</cp:coreProperties>
</file>