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2"/>
    <p:restoredTop sz="94737"/>
  </p:normalViewPr>
  <p:slideViewPr>
    <p:cSldViewPr snapToGrid="0">
      <p:cViewPr varScale="1">
        <p:scale>
          <a:sx n="95" d="100"/>
          <a:sy n="95" d="100"/>
        </p:scale>
        <p:origin x="108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89116-9B04-495E-82C9-BD29E6248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B67EB33-2102-4E6C-8F32-F1C33273B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D841A-ACF3-48A6-96E2-1C0CFB39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5E13C6-91D0-48F5-937A-D67F9EF9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DAB787-6BBE-4435-A1EF-F35D1B98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17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85DA6-CDE8-4ED4-90FB-7BA3B030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A35D38D-8AFA-44FA-9E0E-29C8DA53D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D6B5C7-A0D3-4D17-82BC-35D6AA46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5DD25F-7B88-4BD7-9D8B-9CB6B581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27A4F8-8C44-482E-B179-86936406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2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3294338-2B96-4A69-AE67-289F721AC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52DFCE-33BE-41DA-8B20-0649495C5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384444-4663-4579-88DD-F3F5FD18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70D891-69A6-4ECF-99CE-2F72979D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2E6FF3D-C473-4232-91BA-BE4E9B79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58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97553-57F5-4F7C-8C0D-81A24646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1F19E6-E05E-43DC-ABEB-F04636C92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45CA2D-F946-4814-97DF-89CCBE2E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4919AD-C684-4A38-A055-872680C7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9E9D6D-5591-414D-8ECB-03B39997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99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25CEE-68A8-4DDB-B9B6-0A4D7C4C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7385B2-352E-461D-88E6-F0A236F66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703E4D-1A08-4083-BB8A-0C88D904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5D0172-F8EA-4989-A49B-846AB92A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3C14D0-A023-4243-9AC5-57C753D2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72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DA11B-B0DD-42BE-8423-300AC432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23ADB2-97A7-42A4-990C-5EDD6908E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9B70730-ECEB-44D7-B82C-C0C3EAFF8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CA0289-FB21-4794-89BC-7E4A050C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2326FC1-9169-422E-92B8-9BB63399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E12860-A875-4580-BC08-28747A54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2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6CC3B-7128-4902-8587-90BB0460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30AB9BE-FFC2-47E5-AEC4-F2CA423C3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755185E-87BF-4993-8C87-BA944BE7C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531B864-CD64-46AF-B136-DA4FF8E1F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1003836-DA72-4A39-8183-DD87A2D1F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60BE5EB-27AD-4BAE-B557-1712C146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2A92EE5-AAFF-4968-8CF3-C2FEFD94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D3F0D0-AA0F-4CC3-8AFE-AF44D9A7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B9BE1-180D-44A4-9DCD-A2033915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356EC2-08E3-4170-8DF2-C5E2C249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77B399-CA93-49DC-978E-A98F5814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F3CABDE-6C68-4426-B3E7-C1256DAF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4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D1AF43-45A5-4C4C-A9E7-7B1133B7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1F5FE88-3339-4C1E-A1EA-6C6BE7F9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E813221-13F0-4121-B880-81AE947C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49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A60C8-1252-498B-A11B-0AB60B4C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B0AEA6B-E20A-4300-A27D-7820B195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BCFC722-9FB4-49D0-AFC3-8BA341703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82BC68-9B07-4C66-A2FD-02E34DD5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9B0941-DB7A-4071-85BC-57ED9104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98C46EC-A08E-4406-83F5-39BF9B8B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28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7F10B-A7E1-4E9F-ABD3-8A0E90B5F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46F0988-6426-4EFF-8995-1F86A9459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C41709B-DB5A-4DAB-BC48-1EF243E60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25C6CA-25F9-40CA-8F3E-D1BD92DE9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7B2619E-C0BB-4640-9EB8-32DD71A0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B013AD-0722-4332-B74F-140DC22B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14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19D361-73D4-4522-A402-AE93746A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4402A5-AA5C-4C71-BAF0-5FE1E1093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ED77E3-70BE-4CFE-A5AF-3A1817DB6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F29FD-79D8-47B5-8C64-4DD9463179ED}" type="datetimeFigureOut">
              <a:rPr lang="uk-UA" smtClean="0"/>
              <a:t>16.09.25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0257E7-903D-4D31-8DAD-39E47D3E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C5F452-4364-4618-8F59-321B98204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83FF-B65E-41EA-8F10-3FAC09F220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716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394698" y="323612"/>
            <a:ext cx="2151351" cy="2090310"/>
          </a:xfrm>
          <a:custGeom>
            <a:avLst/>
            <a:gdLst/>
            <a:ahLst/>
            <a:cxnLst/>
            <a:rect l="l" t="t" r="r" b="b"/>
            <a:pathLst>
              <a:path w="2910900" h="2695121">
                <a:moveTo>
                  <a:pt x="0" y="0"/>
                </a:moveTo>
                <a:lnTo>
                  <a:pt x="2910900" y="0"/>
                </a:lnTo>
                <a:lnTo>
                  <a:pt x="2910900" y="2695121"/>
                </a:lnTo>
                <a:lnTo>
                  <a:pt x="0" y="2695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024957" y="3995542"/>
            <a:ext cx="1483200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2479648" y="4592108"/>
            <a:ext cx="1453618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248024" y="2774102"/>
            <a:ext cx="1310341" cy="131034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15" name="Freeform 15"/>
          <p:cNvSpPr/>
          <p:nvPr/>
        </p:nvSpPr>
        <p:spPr>
          <a:xfrm>
            <a:off x="3933264" y="3659841"/>
            <a:ext cx="1483200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18" name="Freeform 18"/>
          <p:cNvSpPr/>
          <p:nvPr/>
        </p:nvSpPr>
        <p:spPr>
          <a:xfrm>
            <a:off x="5985540" y="1522222"/>
            <a:ext cx="1310341" cy="131034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21" name="Freeform 21"/>
          <p:cNvSpPr/>
          <p:nvPr/>
        </p:nvSpPr>
        <p:spPr>
          <a:xfrm>
            <a:off x="7017349" y="357086"/>
            <a:ext cx="1452926" cy="148251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grpSp>
        <p:nvGrpSpPr>
          <p:cNvPr id="23" name="Group 23"/>
          <p:cNvGrpSpPr/>
          <p:nvPr/>
        </p:nvGrpSpPr>
        <p:grpSpPr>
          <a:xfrm>
            <a:off x="8593119" y="55699"/>
            <a:ext cx="1455122" cy="14544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7" name="Freeform 27"/>
          <p:cNvSpPr/>
          <p:nvPr/>
        </p:nvSpPr>
        <p:spPr>
          <a:xfrm>
            <a:off x="7628510" y="3029179"/>
            <a:ext cx="1446314" cy="14544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30" name="Freeform 30"/>
          <p:cNvSpPr/>
          <p:nvPr/>
        </p:nvSpPr>
        <p:spPr>
          <a:xfrm>
            <a:off x="6594831" y="4117143"/>
            <a:ext cx="1465730" cy="142409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grpSp>
        <p:nvGrpSpPr>
          <p:cNvPr id="32" name="Group 32"/>
          <p:cNvGrpSpPr/>
          <p:nvPr/>
        </p:nvGrpSpPr>
        <p:grpSpPr>
          <a:xfrm>
            <a:off x="7779322" y="5023978"/>
            <a:ext cx="1491946" cy="14544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36" name="Freeform 36"/>
          <p:cNvSpPr/>
          <p:nvPr/>
        </p:nvSpPr>
        <p:spPr>
          <a:xfrm>
            <a:off x="9336656" y="5020970"/>
            <a:ext cx="1571820" cy="145268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38" name="Freeform 38"/>
          <p:cNvSpPr/>
          <p:nvPr/>
        </p:nvSpPr>
        <p:spPr>
          <a:xfrm>
            <a:off x="6678950" y="4139672"/>
            <a:ext cx="1429537" cy="1458213"/>
          </a:xfrm>
          <a:custGeom>
            <a:avLst/>
            <a:gdLst/>
            <a:ahLst/>
            <a:cxnLst/>
            <a:rect l="l" t="t" r="r" b="b"/>
            <a:pathLst>
              <a:path w="2237920" h="2223933">
                <a:moveTo>
                  <a:pt x="0" y="0"/>
                </a:moveTo>
                <a:lnTo>
                  <a:pt x="2237920" y="0"/>
                </a:lnTo>
                <a:lnTo>
                  <a:pt x="2237920" y="2223933"/>
                </a:lnTo>
                <a:lnTo>
                  <a:pt x="0" y="22239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40" name="Freeform 40"/>
          <p:cNvSpPr/>
          <p:nvPr/>
        </p:nvSpPr>
        <p:spPr>
          <a:xfrm>
            <a:off x="8846770" y="2230014"/>
            <a:ext cx="1456666" cy="142982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sp>
        <p:nvSpPr>
          <p:cNvPr id="43" name="Freeform 43"/>
          <p:cNvSpPr/>
          <p:nvPr/>
        </p:nvSpPr>
        <p:spPr>
          <a:xfrm>
            <a:off x="9764964" y="1149926"/>
            <a:ext cx="1455122" cy="137934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UA"/>
          </a:p>
        </p:txBody>
      </p:sp>
      <p:grpSp>
        <p:nvGrpSpPr>
          <p:cNvPr id="46" name="Group 46"/>
          <p:cNvGrpSpPr/>
          <p:nvPr/>
        </p:nvGrpSpPr>
        <p:grpSpPr>
          <a:xfrm>
            <a:off x="4474329" y="587528"/>
            <a:ext cx="1483200" cy="1454400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079589" y="2161839"/>
            <a:ext cx="1490400" cy="1454400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ru-UA" dirty="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2" name="Freeform 52"/>
          <p:cNvSpPr/>
          <p:nvPr/>
        </p:nvSpPr>
        <p:spPr>
          <a:xfrm>
            <a:off x="6074867" y="1668878"/>
            <a:ext cx="1147313" cy="1105224"/>
          </a:xfrm>
          <a:custGeom>
            <a:avLst/>
            <a:gdLst/>
            <a:ahLst/>
            <a:cxnLst/>
            <a:rect l="l" t="t" r="r" b="b"/>
            <a:pathLst>
              <a:path w="1750223" h="1754609">
                <a:moveTo>
                  <a:pt x="0" y="0"/>
                </a:moveTo>
                <a:lnTo>
                  <a:pt x="1750223" y="0"/>
                </a:lnTo>
                <a:lnTo>
                  <a:pt x="1750223" y="1754609"/>
                </a:lnTo>
                <a:lnTo>
                  <a:pt x="0" y="1754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3" name="Freeform 53"/>
          <p:cNvSpPr/>
          <p:nvPr/>
        </p:nvSpPr>
        <p:spPr>
          <a:xfrm>
            <a:off x="4099780" y="3795207"/>
            <a:ext cx="1179578" cy="1295461"/>
          </a:xfrm>
          <a:custGeom>
            <a:avLst/>
            <a:gdLst/>
            <a:ahLst/>
            <a:cxnLst/>
            <a:rect l="l" t="t" r="r" b="b"/>
            <a:pathLst>
              <a:path w="2107212" h="2195012">
                <a:moveTo>
                  <a:pt x="0" y="0"/>
                </a:moveTo>
                <a:lnTo>
                  <a:pt x="2107212" y="0"/>
                </a:lnTo>
                <a:lnTo>
                  <a:pt x="2107212" y="2195013"/>
                </a:lnTo>
                <a:lnTo>
                  <a:pt x="0" y="21950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54" name="Freeform 54"/>
          <p:cNvSpPr/>
          <p:nvPr/>
        </p:nvSpPr>
        <p:spPr>
          <a:xfrm>
            <a:off x="403391" y="2835830"/>
            <a:ext cx="1077677" cy="1156706"/>
          </a:xfrm>
          <a:custGeom>
            <a:avLst/>
            <a:gdLst/>
            <a:ahLst/>
            <a:cxnLst/>
            <a:rect l="l" t="t" r="r" b="b"/>
            <a:pathLst>
              <a:path w="1894790" h="1845052">
                <a:moveTo>
                  <a:pt x="0" y="0"/>
                </a:moveTo>
                <a:lnTo>
                  <a:pt x="1894790" y="0"/>
                </a:lnTo>
                <a:lnTo>
                  <a:pt x="1894790" y="1845052"/>
                </a:lnTo>
                <a:lnTo>
                  <a:pt x="0" y="18450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5" name="TextBox 55"/>
          <p:cNvSpPr txBox="1"/>
          <p:nvPr/>
        </p:nvSpPr>
        <p:spPr>
          <a:xfrm>
            <a:off x="9712352" y="5436720"/>
            <a:ext cx="918967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919192" y="5415065"/>
            <a:ext cx="1136876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8046818" y="3349336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906361" y="484740"/>
            <a:ext cx="828637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9193066" y="2519944"/>
            <a:ext cx="799951" cy="71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3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endParaRPr lang="en-US" sz="43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332552" y="748144"/>
            <a:ext cx="79995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4726901" y="1003558"/>
            <a:ext cx="967216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4355333" y="2529273"/>
            <a:ext cx="960998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635993" y="4983919"/>
            <a:ext cx="120147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165821" y="4403791"/>
            <a:ext cx="1201471" cy="7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uk-UA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</a:t>
            </a:r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543CC00-43CA-4A61-AAFB-9294788440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94" y="1240813"/>
            <a:ext cx="1218178" cy="1218178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0564915" y="3721263"/>
            <a:ext cx="1603597" cy="1462559"/>
          </a:xfrm>
          <a:custGeom>
            <a:avLst/>
            <a:gdLst/>
            <a:ahLst/>
            <a:cxnLst/>
            <a:rect l="l" t="t" r="r" b="b"/>
            <a:pathLst>
              <a:path w="2872488" h="2753998">
                <a:moveTo>
                  <a:pt x="0" y="0"/>
                </a:moveTo>
                <a:lnTo>
                  <a:pt x="2872488" y="0"/>
                </a:lnTo>
                <a:lnTo>
                  <a:pt x="2872488" y="2753998"/>
                </a:lnTo>
                <a:lnTo>
                  <a:pt x="0" y="27539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B39F2062-B5C9-485E-BD80-2D7C6F967A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51" y="1111064"/>
            <a:ext cx="4474329" cy="460357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CA7D8B6-C6B3-4771-8086-05791ACBC8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6" y="5773967"/>
            <a:ext cx="1038738" cy="942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75 -0.06898 C -0.04688 -0.06836 -0.05009 -0.06852 -0.05313 -0.06697 C -0.05443 -0.06636 -0.05539 -0.06404 -0.0566 -0.06281 C -0.06893 -0.05031 -0.05582 -0.06559 -0.06355 -0.05463 C -0.06815 -0.04799 -0.06641 -0.05309 -0.07058 -0.04429 C -0.07301 -0.03904 -0.07327 -0.0358 -0.07518 -0.02978 C -0.07848 -0.01929 -0.07856 -0.02099 -0.08099 -0.01111 C -0.08698 0.01266 -0.07995 -0.01281 -0.08568 0.00756 L -0.08794 0.02407 C -0.08837 0.02685 -0.08863 0.02963 -0.08915 0.03225 C -0.08993 0.03673 -0.09106 0.04228 -0.0915 0.04676 C -0.09167 0.04892 -0.0915 0.05093 -0.0915 0.05309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5 0.05309 C -0.09158 0.05309 -0.09879 0.04475 -0.10113 0.04352 C -0.10235 0.04275 -0.10374 0.04259 -0.10495 0.04228 C -0.11051 0.03765 -0.10521 0.04167 -0.11068 0.03873 C -0.11207 0.03796 -0.1132 0.03673 -0.11459 0.03626 C -0.11606 0.03565 -0.1178 0.03549 -0.11936 0.03503 C -0.12292 0.03395 -0.12283 0.03395 -0.12596 0.03272 C -0.13403 0.03302 -0.14202 0.03302 -0.14992 0.0338 C -0.15096 0.03395 -0.15191 0.03457 -0.15278 0.03503 C -0.15408 0.03549 -0.15547 0.03565 -0.15669 0.03626 C -0.15799 0.03688 -0.15921 0.03796 -0.16042 0.03873 C -0.16242 0.03951 -0.1645 0.03997 -0.16624 0.04105 C -0.16884 0.04275 -0.17066 0.04367 -0.17292 0.04583 C -0.17362 0.0466 -0.17405 0.04768 -0.17483 0.0483 C -0.17726 0.05015 -0.18247 0.05309 -0.18247 0.05324 C -0.18308 0.05432 -0.18368 0.05571 -0.18438 0.05679 C -0.18594 0.0588 -0.18794 0.06034 -0.18915 0.06281 C -0.18985 0.06404 -0.19054 0.06512 -0.19115 0.06636 C -0.19184 0.0679 -0.19228 0.06975 -0.19306 0.0713 C -0.1961 0.07701 -0.19575 0.06944 -0.19879 0.08086 C -0.20122 0.08997 -0.19792 0.0787 -0.20165 0.08812 C -0.20209 0.08935 -0.20252 0.09182 -0.20252 0.09197 " pathEditMode="relative" rAng="0" ptsTypes="AAAAAAAAAAAAAA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56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37 0.10255 C -0.16223 0.09653 -0.16809 0.08403 -0.17213 0.07755 C -0.175 0.07338 -0.18112 0.06644 -0.18385 0.0632 L -0.19075 0.05486 C -0.19388 0.05347 -0.197 0.05255 -0.2 0.0507 C -0.20507 0.04792 -0.20234 0.04931 -0.2082 0.04676 C -0.21171 0.04746 -0.21523 0.04769 -0.21875 0.04884 C -0.22083 0.04931 -0.22265 0.05116 -0.22447 0.05301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0.05301 C -0.22174 0.04931 -0.21901 0.04607 -0.21641 0.04236 C -0.21549 0.04144 -0.21497 0.03959 -0.21406 0.03843 C -0.21302 0.03681 -0.21172 0.03565 -0.21055 0.03426 C -0.20898 0.03218 -0.20742 0.03033 -0.20586 0.02801 C -0.20508 0.02685 -0.20456 0.02523 -0.20364 0.02385 C -0.20247 0.02246 -0.20117 0.0213 -0.20013 0.01968 C -0.19128 0.00648 -0.20182 0.01968 -0.1931 0.00949 C -0.19232 0.00741 -0.1918 0.0051 -0.19075 0.00324 C -0.18906 -0.00046 -0.18659 -0.00301 -0.18503 -0.00717 L -0.18034 -0.01967 L -0.17799 -0.02569 C -0.17721 -0.02777 -0.17669 -0.03032 -0.17578 -0.03194 L -0.17344 -0.03611 C -0.172 -0.04375 -0.17122 -0.04143 -0.17461 -0.04421 " pathEditMode="relative" rAng="0" ptsTypes="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61 -0.04421 C -0.17187 -0.04351 -0.16914 -0.04213 -0.16653 -0.04213 C -0.16419 -0.04213 -0.16185 -0.04351 -0.1595 -0.04421 C -0.15755 -0.0449 -0.1556 -0.0456 -0.15364 -0.04629 C -0.15143 -0.04699 -0.14909 -0.04745 -0.14674 -0.04838 C -0.14518 -0.04884 -0.14362 -0.04976 -0.14206 -0.05046 C -0.13971 -0.05115 -0.13737 -0.05162 -0.13502 -0.05254 C -0.13476 -0.05254 -0.12487 -0.05671 -0.12226 -0.05879 C -0.11914 -0.06134 -0.11575 -0.06319 -0.11302 -0.06689 C -0.10989 -0.07106 -0.10638 -0.07453 -0.10364 -0.07939 C -0.10286 -0.08078 -0.10221 -0.08217 -0.10143 -0.08356 C -0.10026 -0.08495 -0.09883 -0.08588 -0.09778 -0.08773 C -0.09544 -0.09143 -0.09323 -0.09606 -0.09088 -0.1 L -0.08737 -0.10625 C -0.08659 -0.10902 -0.08607 -0.11203 -0.08502 -0.11458 C -0.08411 -0.11689 -0.08268 -0.11875 -0.08164 -0.1206 L -0.08034 -0.12268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3 -0.14537 C -0.10704 -0.14468 -0.10404 -0.14329 -0.10092 -0.14329 C -0.09896 -0.14329 -0.09727 -0.14468 -0.09558 -0.14537 C -0.08972 -0.14815 -0.08724 -0.1493 -0.0823 -0.1537 C -0.08086 -0.15509 -0.07969 -0.15648 -0.07839 -0.15787 C -0.0767 -0.15926 -0.07474 -0.16042 -0.07292 -0.16204 C -0.07162 -0.16319 -0.07045 -0.16481 -0.06901 -0.1662 C -0.06732 -0.16759 -0.06524 -0.16829 -0.06381 -0.17037 C -0.06081 -0.17361 -0.05847 -0.17824 -0.05573 -0.18241 C -0.05404 -0.18518 -0.05209 -0.18773 -0.05052 -0.19074 C -0.04909 -0.19352 -0.04779 -0.19606 -0.04636 -0.19884 C -0.03685 -0.21991 -0.053 -0.18634 -0.03985 -0.21319 C -0.03946 -0.21528 -0.0392 -0.21759 -0.03855 -0.21944 C -0.03776 -0.22176 -0.03659 -0.22361 -0.03581 -0.22569 C -0.03477 -0.22824 -0.03412 -0.23102 -0.03334 -0.23356 C -0.0323 -0.23704 -0.03125 -0.24051 -0.03073 -0.24398 C -0.03008 -0.24676 -0.03008 -0.24977 -0.02917 -0.25231 C -0.02865 -0.25463 -0.02735 -0.25648 -0.0267 -0.25856 C -0.02331 -0.2743 -0.0237 -0.26944 -0.0267 -0.2993 C -0.02683 -0.30185 -0.02826 -0.30347 -0.02917 -0.30555 C -0.02982 -0.30764 -0.02995 -0.30995 -0.03073 -0.3118 C -0.03125 -0.31412 -0.03243 -0.31597 -0.03334 -0.31805 C -0.03373 -0.31921 -0.03412 -0.32083 -0.03451 -0.32176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 -0.32175 C -0.03151 -0.32592 -0.02812 -0.32916 -0.02539 -0.33379 C -0.02435 -0.33518 -0.02409 -0.33773 -0.0233 -0.33935 C -0.02135 -0.34351 -0.01875 -0.34652 -0.01705 -0.35115 C -0.0164 -0.353 -0.01588 -0.35509 -0.01497 -0.35694 C -0.01406 -0.35856 -0.01276 -0.35925 -0.01198 -0.36087 C -0.0108 -0.36296 -0.01002 -0.3662 -0.00872 -0.36851 C -0.00794 -0.3706 -0.00664 -0.37222 -0.00573 -0.3743 C -0.00039 -0.3875 -0.00299 -0.3824 0.00039 -0.39375 C 0.00104 -0.39583 0.00196 -0.39745 0.00248 -0.39953 C 0.003 -0.40138 0.00326 -0.40347 0.00352 -0.40555 C 0.00534 -0.42083 0.00547 -0.42407 0.00664 -0.43842 C 0.00625 -0.45069 0.00638 -0.46296 0.0056 -0.47523 C 0.00482 -0.48611 0.00378 -0.48518 0.00144 -0.49282 C -0.00143 -0.50208 0.00039 -0.50046 -0.00481 -0.50833 C -0.00664 -0.51111 -0.00911 -0.51273 -0.0108 -0.5162 C -0.01198 -0.51805 -0.01276 -0.52037 -0.01393 -0.52175 C -0.01562 -0.52384 -0.02383 -0.5287 -0.02539 -0.52962 C -0.0263 -0.53101 -0.02721 -0.53263 -0.02838 -0.53333 C -0.02968 -0.53449 -0.03112 -0.53472 -0.03255 -0.53564 C -0.03346 -0.53587 -0.0345 -0.53703 -0.03554 -0.5375 C -0.03971 -0.53888 -0.04791 -0.5412 -0.04791 -0.54097 C -0.05221 -0.54398 -0.05078 -0.54328 -0.05625 -0.54513 C -0.0582 -0.54583 -0.06028 -0.54699 -0.06237 -0.54722 C -0.07057 -0.54745 -0.07877 -0.54722 -0.08698 -0.54722 " pathEditMode="relative" rAng="0" ptsTypes="AAAAAAAAAAAAAAAAAAAAAAA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24 -0.54189 C -0.06497 -0.52893 -0.06771 -0.51226 -0.07265 -0.50046 C -0.07435 -0.49652 -0.07669 -0.49375 -0.07851 -0.49004 C -0.08021 -0.4868 -0.08151 -0.4831 -0.0832 -0.47986 C -0.08424 -0.47754 -0.08568 -0.47592 -0.08672 -0.47361 C -0.08841 -0.46967 -0.08906 -0.46435 -0.0914 -0.46134 C -0.09323 -0.45856 -0.09518 -0.45555 -0.09713 -0.45301 C -0.09818 -0.45162 -0.09961 -0.45046 -0.10065 -0.44884 C -0.10312 -0.4449 -0.10495 -0.43958 -0.10755 -0.43634 C -0.11823 -0.42384 -0.11211 -0.43032 -0.1263 -0.41782 C -0.12773 -0.41643 -0.12916 -0.41435 -0.13086 -0.41365 L -0.13672 -0.41157 C -0.14062 -0.40879 -0.14427 -0.40463 -0.14831 -0.40347 C -0.1526 -0.40208 -0.1569 -0.40092 -0.1612 -0.3993 C -0.16419 -0.39791 -0.16719 -0.3956 -0.17044 -0.39513 L -0.18086 -0.39305 C -0.18359 -0.39236 -0.18633 -0.39143 -0.18906 -0.39097 C -0.19713 -0.38935 -0.21341 -0.3868 -0.21341 -0.38657 L -0.24245 -0.38888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65 -0.38102 C -0.28178 -0.38518 -0.28516 -0.38889 -0.28803 -0.39352 C -0.28941 -0.39583 -0.2902 -0.39923 -0.2915 -0.40185 C -0.29254 -0.40401 -0.29384 -0.40586 -0.29497 -0.40802 C -0.29575 -0.4108 -0.2961 -0.41404 -0.29731 -0.4162 C -0.30903 -0.43719 -0.3027 -0.42268 -0.31129 -0.43287 C -0.31216 -0.43395 -0.31259 -0.43611 -0.31363 -0.43688 C -0.3158 -0.43889 -0.31849 -0.43858 -0.32058 -0.44105 C -0.32171 -0.44244 -0.32275 -0.44429 -0.32405 -0.44522 C -0.32553 -0.4463 -0.32717 -0.44645 -0.32874 -0.44722 C -0.33108 -0.44846 -0.33334 -0.45031 -0.33568 -0.45139 C -0.33724 -0.45216 -0.33881 -0.45262 -0.34037 -0.45355 C -0.34271 -0.45478 -0.34497 -0.45617 -0.34731 -0.45756 L -0.35434 -0.46173 L -0.35782 -0.46389 C -0.35895 -0.46451 -0.36007 -0.46543 -0.36129 -0.46589 C -0.36285 -0.46651 -0.36441 -0.46713 -0.36589 -0.4679 C -0.36841 -0.46929 -0.37153 -0.47176 -0.37405 -0.47207 C -0.37717 -0.47253 -0.3803 -0.47207 -0.38334 -0.47207 " pathEditMode="relative" ptsTypes="AAAAAAAAAAAAAAAAA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-0.47199 C -0.38437 -0.47638 -0.38489 -0.48055 -0.38581 -0.48472 C -0.38685 -0.48912 -0.38945 -0.4956 -0.39166 -0.49884 C -0.39258 -0.50023 -0.39388 -0.50115 -0.39505 -0.50231 C -0.39635 -0.50393 -0.39726 -0.50601 -0.39857 -0.50787 C -0.39961 -0.50902 -0.40091 -0.50995 -0.40208 -0.51111 C -0.40794 -0.51921 -0.40612 -0.5199 -0.41263 -0.52361 C -0.41406 -0.52453 -0.41549 -0.52476 -0.41719 -0.52546 C -0.42409 -0.53078 -0.4194 -0.52801 -0.4276 -0.53078 C -0.42916 -0.53125 -0.43073 -0.5324 -0.43216 -0.5324 C -0.43997 -0.53356 -0.45521 -0.53402 -0.45521 -0.53402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86 -0.49121 C -0.46042 -0.49514 -0.46146 -0.49931 -0.46315 -0.50301 C -0.46367 -0.5051 -0.46485 -0.50649 -0.46563 -0.50811 C -0.46641 -0.50973 -0.46602 -0.51181 -0.46693 -0.51343 C -0.47422 -0.5257 -0.47149 -0.51875 -0.47891 -0.52524 C -0.48008 -0.52616 -0.48047 -0.52801 -0.48151 -0.52871 C -0.48334 -0.52963 -0.48516 -0.52963 -0.48698 -0.53056 C -0.48933 -0.53149 -0.49141 -0.53241 -0.49362 -0.5338 C -0.49492 -0.53473 -0.49623 -0.53658 -0.49766 -0.53727 C -0.49896 -0.53774 -0.5142 -0.54051 -0.51498 -0.54051 L -0.55873 -0.53889 C -0.56198 -0.53889 -0.56511 -0.53843 -0.5681 -0.53727 C -0.56966 -0.53658 -0.57084 -0.53496 -0.57214 -0.5338 C -0.58854 -0.51852 -0.57748 -0.52825 -0.58672 -0.52014 C -0.59245 -0.50926 -0.58594 -0.52014 -0.59336 -0.51158 C -0.61433 -0.4875 -0.59649 -0.50834 -0.60534 -0.49445 C -0.6138 -0.48125 -0.60534 -0.497 -0.61211 -0.48426 C -0.61237 -0.48241 -0.61263 -0.48056 -0.61328 -0.47894 C -0.61485 -0.47547 -0.61862 -0.46875 -0.61862 -0.46852 C -0.62162 -0.45718 -0.61771 -0.47107 -0.62396 -0.4551 C -0.62513 -0.45209 -0.62604 -0.44584 -0.6267 -0.44306 C -0.62748 -0.43982 -0.62852 -0.43635 -0.6293 -0.43311 L -0.6306 -0.42755 C -0.63112 -0.42431 -0.63138 -0.42061 -0.63203 -0.41737 C -0.63229 -0.41575 -0.63308 -0.41389 -0.63321 -0.41227 C -0.63399 -0.40718 -0.63412 -0.40232 -0.63451 -0.397 C -0.63412 -0.37362 -0.63438 -0.35 -0.63321 -0.32663 C -0.63308 -0.322 -0.63177 -0.3176 -0.6306 -0.31297 C -0.62969 -0.30973 -0.62956 -0.30579 -0.628 -0.30278 C -0.62227 -0.29167 -0.62487 -0.29538 -0.62136 -0.29051 " pathEditMode="relative" rAng="0" ptsTypes="AAAAAAAAAAAAAAAAAAAAAAAAAAAA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135 -0.29051 L -0.6319 -0.28843 C -0.63659 -0.28773 -0.64127 -0.28843 -0.64583 -0.28634 C -0.64765 -0.28542 -0.64896 -0.28241 -0.65039 -0.28033 C -0.65351 -0.2757 -0.65325 -0.27384 -0.65625 -0.26783 C -0.65742 -0.26551 -0.65859 -0.26366 -0.65976 -0.26158 C -0.66132 -0.25602 -0.66263 -0.25023 -0.66445 -0.24514 C -0.66562 -0.24144 -0.66692 -0.2382 -0.66784 -0.23472 C -0.66966 -0.22801 -0.67148 -0.22107 -0.67252 -0.21412 C -0.67291 -0.21134 -0.67317 -0.20834 -0.67369 -0.20579 C -0.67435 -0.20278 -0.67539 -0.20023 -0.67604 -0.19746 C -0.67669 -0.19468 -0.67669 -0.1919 -0.67721 -0.18912 C -0.67981 -0.17246 -0.67669 -0.19769 -0.67955 -0.1706 C -0.68294 -0.13796 -0.68086 -0.16181 -0.68294 -0.13542 C -0.68268 -0.12153 -0.68255 -0.10787 -0.6819 -0.09421 C -0.68164 -0.08912 -0.6789 -0.07685 -0.67838 -0.07338 C -0.67799 -0.0706 -0.67695 -0.06181 -0.67604 -0.05903 C -0.67539 -0.05671 -0.67474 -0.0544 -0.67369 -0.05278 C -0.67031 -0.04746 -0.66784 -0.0456 -0.66445 -0.04236 " pathEditMode="relative" rAng="0" ptsTypes="AAAAAAAAAAAAAAAAA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46 -0.05949 C -0.65612 -0.05717 -0.64896 -0.05995 -0.65885 -0.05509 C -0.66081 -0.05231 -0.66224 -0.05023 -0.66458 -0.04745 C -0.6651 -0.04676 -0.66614 -0.04606 -0.6668 -0.04537 C -0.66771 -0.04398 -0.66823 -0.04236 -0.66901 -0.04097 C -0.66966 -0.03773 -0.67031 -0.03426 -0.67135 -0.03125 C -0.672 -0.02893 -0.67265 -0.02662 -0.67344 -0.02453 C -0.67396 -0.02338 -0.67448 -0.02245 -0.67461 -0.02129 C -0.675 -0.01944 -0.67539 -0.01759 -0.67578 -0.01574 C -0.67682 -0.00949 -0.67682 -0.01134 -0.67682 -0.0081 " pathEditMode="relative" rAng="0" ptsTypes="AAAAAAAAAA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58 -0.05347 C -0.61653 -0.05671 -0.62448 -0.06412 -0.62734 -0.07361 C -0.62851 -0.07801 -0.62943 -0.08888 -0.63073 -0.09328 C -0.63255 -0.09884 -0.6345 -0.09884 -0.63646 -0.10277 C -0.6375 -0.10578 -0.63854 -0.10995 -0.63971 -0.11273 C -0.64206 -0.11666 -0.6444 -0.11828 -0.64661 -0.12245 C -0.64765 -0.1243 -0.64896 -0.12963 -0.65 -0.13217 C -0.6526 -0.13634 -0.65521 -0.13819 -0.65807 -0.14097 C -0.69284 -0.13217 -0.70338 -0.13217 -0.68984 -0.13217 " pathEditMode="relative" rAng="0" ptsTypes="AAAAAAAAA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971 -0.12107 C -0.74023 -0.13634 -0.7401 -0.15162 -0.74101 -0.16667 C -0.74127 -0.17246 -0.74258 -0.17755 -0.74336 -0.1831 C -0.74492 -0.19514 -0.74414 -0.19815 -0.74909 -0.20996 C -0.75026 -0.21273 -0.75156 -0.21551 -0.7526 -0.21829 C -0.75937 -0.23773 -0.75091 -0.2169 -0.75716 -0.23287 C -0.75833 -0.23565 -0.75924 -0.23889 -0.76081 -0.24097 C -0.76211 -0.24306 -0.76393 -0.24375 -0.76536 -0.24514 C -0.76732 -0.24722 -0.76927 -0.24931 -0.77122 -0.25139 C -0.77357 -0.25394 -0.77552 -0.2581 -0.77825 -0.25972 L -0.78515 -0.26366 L -0.80143 -0.26181 C -0.81341 -0.25996 -0.81302 -0.26644 -0.81302 -0.25764 " pathEditMode="relative" rAng="0" ptsTypes="AAAAAAAAAAA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467 -0.25494 C -0.81086 -0.25633 -0.80686 -0.2571 -0.80313 -0.2591 C -0.80174 -0.25988 -0.80087 -0.26219 -0.79957 -0.26327 C -0.79853 -0.2642 -0.79723 -0.26435 -0.7961 -0.26528 C -0.79367 -0.26775 -0.79115 -0.27006 -0.78915 -0.27361 L -0.77865 -0.29228 L -0.77283 -0.30262 C -0.77136 -0.3054 -0.76954 -0.30772 -0.76823 -0.3108 C -0.76042 -0.32932 -0.7645 -0.32361 -0.75773 -0.33148 C -0.75539 -0.33781 -0.75487 -0.33858 -0.75313 -0.34599 C -0.74801 -0.36728 -0.7573 -0.33302 -0.74966 -0.36049 C -0.75079 -0.41373 -0.74645 -0.39676 -0.75191 -0.4162 " pathEditMode="relative" ptsTypes="AAAAAAAAAA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Microsoft Office User</cp:lastModifiedBy>
  <cp:revision>11</cp:revision>
  <dcterms:created xsi:type="dcterms:W3CDTF">2025-07-27T18:19:39Z</dcterms:created>
  <dcterms:modified xsi:type="dcterms:W3CDTF">2025-09-16T17:20:18Z</dcterms:modified>
</cp:coreProperties>
</file>