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89116-9B04-495E-82C9-BD29E6248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B67EB33-2102-4E6C-8F32-F1C33273B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CD841A-ACF3-48A6-96E2-1C0CFB39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5E13C6-91D0-48F5-937A-D67F9EF9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DAB787-6BBE-4435-A1EF-F35D1B98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517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85DA6-CDE8-4ED4-90FB-7BA3B030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A35D38D-8AFA-44FA-9E0E-29C8DA53D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D6B5C7-A0D3-4D17-82BC-35D6AA46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5DD25F-7B88-4BD7-9D8B-9CB6B581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27A4F8-8C44-482E-B179-86936406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20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3294338-2B96-4A69-AE67-289F721AC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52DFCE-33BE-41DA-8B20-0649495C5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D384444-4663-4579-88DD-F3F5FD189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70D891-69A6-4ECF-99CE-2F72979D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2E6FF3D-C473-4232-91BA-BE4E9B79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658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97553-57F5-4F7C-8C0D-81A24646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1F19E6-E05E-43DC-ABEB-F04636C92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45CA2D-F946-4814-97DF-89CCBE2E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4919AD-C684-4A38-A055-872680C7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9E9D6D-5591-414D-8ECB-03B39997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799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25CEE-68A8-4DDB-B9B6-0A4D7C4C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67385B2-352E-461D-88E6-F0A236F66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703E4D-1A08-4083-BB8A-0C88D904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5D0172-F8EA-4989-A49B-846AB92A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3C14D0-A023-4243-9AC5-57C753D2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172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DA11B-B0DD-42BE-8423-300AC4324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23ADB2-97A7-42A4-990C-5EDD6908E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9B70730-ECEB-44D7-B82C-C0C3EAFF8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8CA0289-FB21-4794-89BC-7E4A050C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2326FC1-9169-422E-92B8-9BB633994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E12860-A875-4580-BC08-28747A54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20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6CC3B-7128-4902-8587-90BB0460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30AB9BE-FFC2-47E5-AEC4-F2CA423C3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755185E-87BF-4993-8C87-BA944BE7C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531B864-CD64-46AF-B136-DA4FF8E1F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1003836-DA72-4A39-8183-DD87A2D1F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60BE5EB-27AD-4BAE-B557-1712C146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2A92EE5-AAFF-4968-8CF3-C2FEFD945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D3F0D0-AA0F-4CC3-8AFE-AF44D9A7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B9BE1-180D-44A4-9DCD-A2033915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356EC2-08E3-4170-8DF2-C5E2C249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577B399-CA93-49DC-978E-A98F58142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F3CABDE-6C68-4426-B3E7-C1256DAF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948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D1AF43-45A5-4C4C-A9E7-7B1133B7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1F5FE88-3339-4C1E-A1EA-6C6BE7F9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E813221-13F0-4121-B880-81AE947C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95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A60C8-1252-498B-A11B-0AB60B4C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B0AEA6B-E20A-4300-A27D-7820B195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BCFC722-9FB4-49D0-AFC3-8BA341703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982BC68-9B07-4C66-A2FD-02E34DD5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F9B0941-DB7A-4071-85BC-57ED9104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98C46EC-A08E-4406-83F5-39BF9B8B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28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7F10B-A7E1-4E9F-ABD3-8A0E90B5F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46F0988-6426-4EFF-8995-1F86A9459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C41709B-DB5A-4DAB-BC48-1EF243E60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25C6CA-25F9-40CA-8F3E-D1BD92DE9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7B2619E-C0BB-4640-9EB8-32DD71A0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FB013AD-0722-4332-B74F-140DC22B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114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619D361-73D4-4522-A402-AE93746A8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4402A5-AA5C-4C71-BAF0-5FE1E1093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ED77E3-70BE-4CFE-A5AF-3A1817DB6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F29FD-79D8-47B5-8C64-4DD9463179E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0257E7-903D-4D31-8DAD-39E47D3E5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C5F452-4364-4618-8F59-321B98204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83FF-B65E-41EA-8F10-3FAC09F220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716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4699" y="266630"/>
            <a:ext cx="1940600" cy="1796747"/>
          </a:xfrm>
          <a:custGeom>
            <a:avLst/>
            <a:gdLst/>
            <a:ahLst/>
            <a:cxnLst/>
            <a:rect l="l" t="t" r="r" b="b"/>
            <a:pathLst>
              <a:path w="2910900" h="2695121">
                <a:moveTo>
                  <a:pt x="0" y="0"/>
                </a:moveTo>
                <a:lnTo>
                  <a:pt x="2910900" y="0"/>
                </a:lnTo>
                <a:lnTo>
                  <a:pt x="2910900" y="2695121"/>
                </a:lnTo>
                <a:lnTo>
                  <a:pt x="0" y="2695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4958" y="3995543"/>
            <a:ext cx="1310341" cy="131034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AD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22924" y="4705860"/>
            <a:ext cx="1310341" cy="131034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AD3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8024" y="2774102"/>
            <a:ext cx="1310341" cy="131034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AD3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933265" y="3659842"/>
            <a:ext cx="1310341" cy="131034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AD31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144968" y="1576970"/>
            <a:ext cx="1310341" cy="131034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AD31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162128" y="529258"/>
            <a:ext cx="1310341" cy="1310341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AD31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593119" y="181909"/>
            <a:ext cx="1310341" cy="1310341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AD31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64482" y="3067871"/>
            <a:ext cx="1310341" cy="1310341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AD3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709336" y="4084443"/>
            <a:ext cx="1310341" cy="1310341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AD31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682753" y="5361030"/>
            <a:ext cx="1310341" cy="1310341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AD31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509769" y="5233012"/>
            <a:ext cx="1310341" cy="1310341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AD31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38" name="Freeform 38"/>
          <p:cNvSpPr/>
          <p:nvPr/>
        </p:nvSpPr>
        <p:spPr>
          <a:xfrm>
            <a:off x="6669516" y="3992738"/>
            <a:ext cx="1491947" cy="1482622"/>
          </a:xfrm>
          <a:custGeom>
            <a:avLst/>
            <a:gdLst/>
            <a:ahLst/>
            <a:cxnLst/>
            <a:rect l="l" t="t" r="r" b="b"/>
            <a:pathLst>
              <a:path w="2237920" h="2223933">
                <a:moveTo>
                  <a:pt x="0" y="0"/>
                </a:moveTo>
                <a:lnTo>
                  <a:pt x="2237920" y="0"/>
                </a:lnTo>
                <a:lnTo>
                  <a:pt x="2237920" y="2223933"/>
                </a:lnTo>
                <a:lnTo>
                  <a:pt x="0" y="22239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8993094" y="2349500"/>
            <a:ext cx="1310341" cy="1310341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AD31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764964" y="1165003"/>
            <a:ext cx="1310341" cy="1310341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AD31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4785659" y="921800"/>
            <a:ext cx="1310341" cy="1310341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AD31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4079590" y="2161840"/>
            <a:ext cx="1310341" cy="1310341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AD31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2" name="Freeform 52"/>
          <p:cNvSpPr/>
          <p:nvPr/>
        </p:nvSpPr>
        <p:spPr>
          <a:xfrm>
            <a:off x="6150826" y="1499903"/>
            <a:ext cx="1303198" cy="1377305"/>
          </a:xfrm>
          <a:custGeom>
            <a:avLst/>
            <a:gdLst/>
            <a:ahLst/>
            <a:cxnLst/>
            <a:rect l="l" t="t" r="r" b="b"/>
            <a:pathLst>
              <a:path w="1750223" h="1754609">
                <a:moveTo>
                  <a:pt x="0" y="0"/>
                </a:moveTo>
                <a:lnTo>
                  <a:pt x="1750223" y="0"/>
                </a:lnTo>
                <a:lnTo>
                  <a:pt x="1750223" y="1754609"/>
                </a:lnTo>
                <a:lnTo>
                  <a:pt x="0" y="17546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3925988" y="3659842"/>
            <a:ext cx="1310342" cy="1310341"/>
          </a:xfrm>
          <a:custGeom>
            <a:avLst/>
            <a:gdLst/>
            <a:ahLst/>
            <a:cxnLst/>
            <a:rect l="l" t="t" r="r" b="b"/>
            <a:pathLst>
              <a:path w="2107212" h="2195012">
                <a:moveTo>
                  <a:pt x="0" y="0"/>
                </a:moveTo>
                <a:lnTo>
                  <a:pt x="2107212" y="0"/>
                </a:lnTo>
                <a:lnTo>
                  <a:pt x="2107212" y="2195013"/>
                </a:lnTo>
                <a:lnTo>
                  <a:pt x="0" y="21950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248024" y="2746709"/>
            <a:ext cx="1263193" cy="1230035"/>
          </a:xfrm>
          <a:custGeom>
            <a:avLst/>
            <a:gdLst/>
            <a:ahLst/>
            <a:cxnLst/>
            <a:rect l="l" t="t" r="r" b="b"/>
            <a:pathLst>
              <a:path w="1894790" h="1845052">
                <a:moveTo>
                  <a:pt x="0" y="0"/>
                </a:moveTo>
                <a:lnTo>
                  <a:pt x="1894790" y="0"/>
                </a:lnTo>
                <a:lnTo>
                  <a:pt x="1894790" y="1845052"/>
                </a:lnTo>
                <a:lnTo>
                  <a:pt x="0" y="18450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5" name="TextBox 55"/>
          <p:cNvSpPr txBox="1"/>
          <p:nvPr/>
        </p:nvSpPr>
        <p:spPr>
          <a:xfrm>
            <a:off x="9645949" y="5476490"/>
            <a:ext cx="918967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en-US" sz="4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7781186" y="5625143"/>
            <a:ext cx="1136876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en-US" sz="4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7937949" y="3254709"/>
            <a:ext cx="799951" cy="71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endParaRPr lang="en-US" sz="4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8817313" y="425388"/>
            <a:ext cx="828637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endParaRPr lang="en-US" sz="4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9248290" y="2596425"/>
            <a:ext cx="799951" cy="71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endParaRPr lang="en-US" sz="4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7364507" y="836137"/>
            <a:ext cx="799951" cy="71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</a:t>
            </a:r>
            <a:endParaRPr lang="en-US" sz="4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5040855" y="1101878"/>
            <a:ext cx="799951" cy="71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endParaRPr lang="en-US" sz="4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4351453" y="2475344"/>
            <a:ext cx="799951" cy="71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endParaRPr lang="en-US" sz="4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2677359" y="4916779"/>
            <a:ext cx="1201471" cy="71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endParaRPr lang="en-US" sz="4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1133828" y="4294168"/>
            <a:ext cx="1201471" cy="71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3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</a:t>
            </a:r>
            <a:endParaRPr lang="en-US" sz="4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543CC00-43CA-4A61-AAFB-9294788440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613" y="1235657"/>
            <a:ext cx="1126075" cy="1126075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0564915" y="3721263"/>
            <a:ext cx="1603597" cy="1462559"/>
          </a:xfrm>
          <a:custGeom>
            <a:avLst/>
            <a:gdLst/>
            <a:ahLst/>
            <a:cxnLst/>
            <a:rect l="l" t="t" r="r" b="b"/>
            <a:pathLst>
              <a:path w="2872488" h="2753998">
                <a:moveTo>
                  <a:pt x="0" y="0"/>
                </a:moveTo>
                <a:lnTo>
                  <a:pt x="2872488" y="0"/>
                </a:lnTo>
                <a:lnTo>
                  <a:pt x="2872488" y="2753998"/>
                </a:lnTo>
                <a:lnTo>
                  <a:pt x="0" y="27539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B39F2062-B5C9-485E-BD80-2D7C6F967A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19" y="1127213"/>
            <a:ext cx="4474329" cy="460357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CA7D8B6-C6B3-4771-8086-05791ACBC8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7" y="5514509"/>
            <a:ext cx="1310342" cy="1189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-0.06898 C -0.04688 -0.06836 -0.05009 -0.06852 -0.05313 -0.06697 C -0.05443 -0.06636 -0.05539 -0.06404 -0.0566 -0.06281 C -0.06893 -0.05031 -0.05582 -0.06559 -0.06355 -0.05463 C -0.06815 -0.04799 -0.06641 -0.05309 -0.07058 -0.04429 C -0.07301 -0.03904 -0.07327 -0.0358 -0.07518 -0.02978 C -0.07848 -0.01929 -0.07856 -0.02099 -0.08099 -0.01111 C -0.08698 0.01266 -0.07995 -0.01281 -0.08568 0.00756 L -0.08794 0.02407 C -0.08837 0.02685 -0.08863 0.02963 -0.08915 0.03225 C -0.08993 0.03673 -0.09106 0.04228 -0.0915 0.04676 C -0.09167 0.04892 -0.0915 0.05093 -0.0915 0.05309 " pathEditMode="relative" ptsTypes="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5 0.05309 C -0.09158 0.05309 -0.09879 0.04475 -0.10113 0.04352 C -0.10235 0.04275 -0.10374 0.04259 -0.10495 0.04228 C -0.11051 0.03765 -0.10521 0.04167 -0.11068 0.03873 C -0.11207 0.03796 -0.1132 0.03673 -0.11459 0.03626 C -0.11606 0.03565 -0.1178 0.03549 -0.11936 0.03503 C -0.12292 0.03395 -0.12283 0.03395 -0.12596 0.03272 C -0.13403 0.03302 -0.14202 0.03302 -0.14992 0.0338 C -0.15096 0.03395 -0.15191 0.03457 -0.15278 0.03503 C -0.15408 0.03549 -0.15547 0.03565 -0.15669 0.03626 C -0.15799 0.03688 -0.15921 0.03796 -0.16042 0.03873 C -0.16242 0.03951 -0.1645 0.03997 -0.16624 0.04105 C -0.16884 0.04275 -0.17066 0.04367 -0.17292 0.04583 C -0.17362 0.0466 -0.17405 0.04768 -0.17483 0.0483 C -0.17726 0.05015 -0.18247 0.05309 -0.18247 0.05324 C -0.18308 0.05432 -0.18368 0.05571 -0.18438 0.05679 C -0.18594 0.0588 -0.18794 0.06034 -0.18915 0.06281 C -0.18985 0.06404 -0.19054 0.06512 -0.19115 0.06636 C -0.19184 0.0679 -0.19228 0.06975 -0.19306 0.0713 C -0.1961 0.07701 -0.19575 0.06944 -0.19879 0.08086 C -0.20122 0.08997 -0.19792 0.0787 -0.20165 0.08812 C -0.20209 0.08935 -0.20252 0.09182 -0.20252 0.09197 " pathEditMode="relative" rAng="0" ptsTypes="AAAA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6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26 0.08812 C -0.20721 0.0821 -0.21303 0.0696 -0.21711 0.06327 C -0.21988 0.05895 -0.22605 0.05201 -0.22874 0.04877 L -0.23568 0.04059 C -0.23881 0.0392 -0.24193 0.03827 -0.24497 0.03642 C -0.25 0.03349 -0.24731 0.03488 -0.25313 0.03241 C -0.2566 0.03303 -0.26016 0.03333 -0.26363 0.03441 C -0.26572 0.03503 -0.26754 0.03688 -0.26936 0.03858 " pathEditMode="relative" ptsTypes="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2 0.03858 C -0.25851 0.03503 -0.25573 0.03179 -0.25313 0.02809 C -0.25226 0.02701 -0.25165 0.02531 -0.25079 0.02407 C -0.24974 0.02253 -0.24844 0.0213 -0.24731 0.01991 C -0.24575 0.0179 -0.24419 0.0159 -0.24263 0.01374 C -0.24184 0.0125 -0.24124 0.0108 -0.24037 0.00957 C -0.23924 0.00803 -0.23794 0.00695 -0.2369 0.0054 C -0.22796 -0.00787 -0.23855 0.0054 -0.22987 -0.00494 C -0.22908 -0.00694 -0.22848 -0.00926 -0.22752 -0.01111 C -0.22579 -0.01481 -0.22327 -0.01744 -0.22179 -0.02145 L -0.21711 -0.03395 L -0.21476 -0.04012 C -0.21398 -0.04213 -0.21346 -0.0446 -0.2125 -0.0463 L -0.21016 -0.05046 C -0.20868 -0.05818 -0.2079 -0.05571 -0.21129 -0.05864 " pathEditMode="relative" ptsTypes="AAAAAAAAAAA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26 -0.06697 C -0.20157 -0.0662 -0.19888 -0.06481 -0.19618 -0.06481 C -0.19384 -0.06481 -0.1915 -0.0662 -0.18915 -0.06697 C -0.18724 -0.06759 -0.18533 -0.06836 -0.18334 -0.06898 C -0.18108 -0.06975 -0.17874 -0.07022 -0.17639 -0.07114 C -0.17483 -0.0716 -0.17327 -0.07253 -0.17171 -0.07315 C -0.16945 -0.07392 -0.16711 -0.07438 -0.16476 -0.07515 C -0.16441 -0.07531 -0.15461 -0.07932 -0.152 -0.08148 C -0.14879 -0.08395 -0.14549 -0.08596 -0.14271 -0.08966 C -0.13959 -0.09383 -0.13612 -0.09722 -0.13334 -0.10201 C -0.13256 -0.10339 -0.13186 -0.10494 -0.13108 -0.10617 C -0.12995 -0.10772 -0.12856 -0.10864 -0.12752 -0.11034 C -0.12509 -0.1142 -0.12292 -0.11867 -0.12058 -0.12268 L -0.11711 -0.12886 C -0.11632 -0.13163 -0.1158 -0.13472 -0.11476 -0.13719 C -0.11381 -0.13951 -0.11242 -0.14136 -0.11129 -0.14336 L -0.11007 -0.14537 " pathEditMode="relative" ptsTypes="A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55 -0.14753 C -0.11086 -0.14676 -0.10816 -0.14537 -0.10547 -0.14537 C -0.10382 -0.14537 -0.10235 -0.14676 -0.10079 -0.14753 C -0.09575 -0.15015 -0.09349 -0.15139 -0.08915 -0.15586 C -0.08794 -0.1571 -0.0869 -0.15864 -0.08568 -0.15988 C -0.08421 -0.16142 -0.08256 -0.1625 -0.08099 -0.16404 C -0.07978 -0.16528 -0.07874 -0.16697 -0.07752 -0.16821 C -0.07605 -0.16975 -0.07422 -0.17037 -0.07292 -0.17238 C -0.07032 -0.17593 -0.06823 -0.18055 -0.06589 -0.18472 C -0.06433 -0.1875 -0.06259 -0.18997 -0.06129 -0.19305 C -0.06007 -0.19583 -0.05886 -0.19846 -0.05773 -0.20123 C -0.04931 -0.22253 -0.06337 -0.18873 -0.052 -0.21574 C -0.05157 -0.2179 -0.05131 -0.22006 -0.05079 -0.22191 C -0.05018 -0.22423 -0.04914 -0.22608 -0.04844 -0.22824 C -0.04757 -0.23086 -0.04688 -0.23364 -0.04618 -0.23642 C -0.04532 -0.23981 -0.04445 -0.24321 -0.04384 -0.24676 C -0.04332 -0.24954 -0.04332 -0.25247 -0.04263 -0.25509 C -0.04211 -0.25741 -0.04106 -0.25926 -0.04037 -0.26126 C -0.03733 -0.27731 -0.03776 -0.27238 -0.04037 -0.30262 C -0.04054 -0.30509 -0.04184 -0.30679 -0.04263 -0.3088 C -0.04306 -0.31096 -0.04323 -0.31312 -0.04384 -0.31497 C -0.04445 -0.31728 -0.0454 -0.31913 -0.04618 -0.3213 C -0.04662 -0.32253 -0.04688 -0.32407 -0.04731 -0.32531 " pathEditMode="relative" ptsTypes="AAAAAAA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3 -0.32531 C -0.04427 -0.32932 -0.04088 -0.33256 -0.0381 -0.33719 C -0.03706 -0.33858 -0.03689 -0.3412 -0.03602 -0.3429 C -0.03411 -0.34691 -0.03151 -0.35 -0.02986 -0.35463 C -0.02916 -0.35648 -0.02864 -0.35864 -0.02777 -0.36049 C -0.02682 -0.36204 -0.02552 -0.36265 -0.02474 -0.36435 C -0.02352 -0.36651 -0.02274 -0.3696 -0.02152 -0.37207 C -0.02066 -0.37407 -0.01944 -0.37562 -0.01849 -0.37778 C -0.0131 -0.39105 -0.01579 -0.38596 -0.01232 -0.39722 C -0.01171 -0.39923 -0.01076 -0.40092 -0.01024 -0.40309 C -0.0098 -0.40494 -0.00946 -0.40694 -0.00928 -0.40895 C -0.00737 -0.42438 -0.00729 -0.42762 -0.00607 -0.44197 C -0.00651 -0.45417 -0.00642 -0.46651 -0.0072 -0.4787 C -0.00789 -0.4895 -0.00902 -0.48873 -0.01128 -0.49629 C -0.01414 -0.50555 -0.01241 -0.50401 -0.01753 -0.51173 C -0.01944 -0.51466 -0.02187 -0.5162 -0.02361 -0.5196 C -0.02474 -0.52145 -0.02552 -0.52392 -0.02673 -0.52531 C -0.02838 -0.52731 -0.03663 -0.5321 -0.0381 -0.53302 C -0.03906 -0.53441 -0.04001 -0.53611 -0.04114 -0.53688 C -0.04244 -0.53796 -0.04392 -0.53812 -0.04531 -0.53904 C -0.04626 -0.53935 -0.0473 -0.54043 -0.04835 -0.54089 C -0.05243 -0.54244 -0.06067 -0.54475 -0.06067 -0.5446 C -0.06501 -0.54738 -0.06354 -0.54676 -0.06901 -0.54861 C -0.071 -0.54923 -0.073 -0.55046 -0.07508 -0.55062 C -0.08333 -0.55092 -0.09158 -0.55062 -0.09974 -0.55062 " pathEditMode="relative" rAng="0" ptsTypes="AAAAAAAAAAAAAAAAAAAAAAA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" y="-11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57 -0.54228 C -0.10235 -0.52947 -0.10513 -0.51265 -0.11007 -0.50093 C -0.11172 -0.49707 -0.11407 -0.49429 -0.11589 -0.49059 C -0.11754 -0.48734 -0.11893 -0.48364 -0.12058 -0.48025 C -0.12162 -0.47809 -0.12301 -0.47639 -0.12405 -0.47407 C -0.12579 -0.47022 -0.12648 -0.46481 -0.12874 -0.46173 C -0.13065 -0.45895 -0.13256 -0.45602 -0.13455 -0.45339 C -0.13559 -0.45201 -0.13698 -0.45093 -0.13803 -0.44923 C -0.14046 -0.44537 -0.14228 -0.44012 -0.14497 -0.43688 C -0.15556 -0.42438 -0.14948 -0.43086 -0.16363 -0.41836 C -0.16511 -0.41697 -0.16658 -0.41481 -0.16823 -0.4142 L -0.17405 -0.41204 C -0.17796 -0.40926 -0.1816 -0.40509 -0.18568 -0.40386 C -0.18993 -0.40247 -0.19428 -0.40139 -0.19853 -0.39969 C -0.20157 -0.39846 -0.20461 -0.39614 -0.20782 -0.39552 L -0.21823 -0.39352 C -0.22101 -0.3929 -0.2237 -0.39197 -0.22639 -0.39136 C -0.23455 -0.38981 -0.25079 -0.38719 -0.25079 -0.38719 L -0.27987 -0.38935 " pathEditMode="relative" ptsTypes="AAAAAAAAAAAAAAAAA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65 -0.38102 C -0.28178 -0.38518 -0.28516 -0.38889 -0.28803 -0.39352 C -0.28941 -0.39583 -0.2902 -0.39923 -0.2915 -0.40185 C -0.29254 -0.40401 -0.29384 -0.40586 -0.29497 -0.40802 C -0.29575 -0.4108 -0.2961 -0.41404 -0.29731 -0.4162 C -0.30903 -0.43719 -0.3027 -0.42268 -0.31129 -0.43287 C -0.31216 -0.43395 -0.31259 -0.43611 -0.31363 -0.43688 C -0.3158 -0.43889 -0.31849 -0.43858 -0.32058 -0.44105 C -0.32171 -0.44244 -0.32275 -0.44429 -0.32405 -0.44522 C -0.32553 -0.4463 -0.32717 -0.44645 -0.32874 -0.44722 C -0.33108 -0.44846 -0.33334 -0.45031 -0.33568 -0.45139 C -0.33724 -0.45216 -0.33881 -0.45262 -0.34037 -0.45355 C -0.34271 -0.45478 -0.34497 -0.45617 -0.34731 -0.45756 L -0.35434 -0.46173 L -0.35782 -0.46389 C -0.35895 -0.46451 -0.36007 -0.46543 -0.36129 -0.46589 C -0.36285 -0.46651 -0.36441 -0.46713 -0.36589 -0.4679 C -0.36841 -0.46929 -0.37153 -0.47176 -0.37405 -0.47207 C -0.37717 -0.47253 -0.3803 -0.47207 -0.38334 -0.47207 " pathEditMode="relative" ptsTypes="AAAAAAAAAAAAAAAAA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3 -0.47207 C -0.38394 -0.47979 -0.38437 -0.48735 -0.38498 -0.49445 C -0.38576 -0.50247 -0.38767 -0.51405 -0.38915 -0.51991 C -0.38984 -0.52253 -0.3908 -0.52377 -0.39158 -0.52608 C -0.39245 -0.52886 -0.39314 -0.53272 -0.39401 -0.5358 C -0.39479 -0.53812 -0.39575 -0.53951 -0.39653 -0.54198 C -0.40069 -0.55633 -0.3993 -0.55756 -0.40391 -0.5642 C -0.40495 -0.5659 -0.40599 -0.56636 -0.40712 -0.56744 C -0.41198 -0.57701 -0.40877 -0.57192 -0.4145 -0.57701 C -0.41562 -0.57793 -0.41667 -0.57979 -0.41771 -0.58009 C -0.42318 -0.58195 -0.43403 -0.58303 -0.43403 -0.58287 " pathEditMode="relative" rAng="0" ptsTypes="AAAAAAAAA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403 -0.58287 C -0.43524 -0.58765 -0.4362 -0.59275 -0.43759 -0.59722 C -0.43819 -0.59938 -0.43924 -0.60139 -0.43984 -0.60355 C -0.44045 -0.6054 -0.44028 -0.60787 -0.44106 -0.60972 C -0.44739 -0.62454 -0.44488 -0.6162 -0.45147 -0.62407 C -0.45243 -0.62515 -0.45286 -0.62731 -0.45382 -0.62824 C -0.45529 -0.62948 -0.45694 -0.62932 -0.45851 -0.63025 C -0.4605 -0.63148 -0.46241 -0.63272 -0.46432 -0.63441 C -0.46554 -0.63549 -0.46649 -0.63781 -0.46779 -0.63858 C -0.46901 -0.6392 -0.48229 -0.64244 -0.4829 -0.64259 L -0.52127 -0.64059 C -0.52404 -0.64043 -0.52682 -0.63997 -0.52943 -0.63858 C -0.53073 -0.63781 -0.53177 -0.6358 -0.5329 -0.63441 C -0.54722 -0.61589 -0.53759 -0.62747 -0.54566 -0.6179 C -0.55061 -0.60478 -0.54505 -0.6179 -0.55147 -0.60756 C -0.56979 -0.57839 -0.55417 -0.6037 -0.56198 -0.58688 C -0.56944 -0.57114 -0.56198 -0.58997 -0.56779 -0.57454 C -0.56814 -0.57238 -0.56832 -0.57022 -0.56892 -0.56821 C -0.57031 -0.56389 -0.57361 -0.55586 -0.57361 -0.55571 C -0.57621 -0.54198 -0.57274 -0.5588 -0.57821 -0.53935 C -0.57925 -0.53596 -0.58003 -0.52824 -0.58055 -0.52485 C -0.58125 -0.52083 -0.58212 -0.51667 -0.5829 -0.51265 L -0.58403 -0.50633 C -0.58446 -0.50231 -0.58472 -0.49799 -0.58524 -0.49383 C -0.5855 -0.49182 -0.5862 -0.48981 -0.58637 -0.48765 C -0.58698 -0.48164 -0.58715 -0.47546 -0.5875 -0.46914 C -0.58715 -0.44089 -0.58733 -0.4125 -0.58637 -0.38457 C -0.5862 -0.3787 -0.58507 -0.3733 -0.58403 -0.36806 C -0.58325 -0.36389 -0.58307 -0.35926 -0.58177 -0.35556 C -0.57674 -0.34244 -0.57908 -0.34676 -0.57595 -0.34105 " pathEditMode="relative" rAng="0" ptsTypes="AAAAAAAAAAAAAAAAAAAAAAAAAAAA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4" y="9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99 -0.34182 L -0.5915 -0.33981 C -0.59618 -0.33904 -0.60096 -0.33981 -0.60547 -0.33781 C -0.6073 -0.33688 -0.6086 -0.3338 -0.61007 -0.33163 C -0.61311 -0.32701 -0.61294 -0.32531 -0.61589 -0.31913 C -0.61702 -0.31697 -0.61823 -0.31497 -0.61945 -0.31296 C -0.62092 -0.30741 -0.62231 -0.3017 -0.62405 -0.29645 C -0.62526 -0.2929 -0.62657 -0.28966 -0.62752 -0.28611 C -0.62934 -0.27932 -0.63117 -0.27253 -0.63221 -0.26543 C -0.63256 -0.26265 -0.63282 -0.25972 -0.63334 -0.2571 C -0.63395 -0.25417 -0.63507 -0.2517 -0.63568 -0.24892 C -0.63629 -0.24614 -0.63638 -0.24336 -0.6369 -0.24059 C -0.6395 -0.22392 -0.63629 -0.24907 -0.63915 -0.22191 C -0.64263 -0.18935 -0.64054 -0.21312 -0.64263 -0.18688 C -0.64228 -0.17299 -0.64219 -0.15926 -0.6415 -0.14552 C -0.64124 -0.14059 -0.63855 -0.12824 -0.63803 -0.12484 C -0.63768 -0.12207 -0.63655 -0.11327 -0.63568 -0.11034 C -0.63507 -0.10802 -0.63438 -0.10571 -0.63334 -0.10417 C -0.62995 -0.09876 -0.62752 -0.09691 -0.62405 -0.09367 " pathEditMode="relative" ptsTypes="AAAAAAAAAAAAAAAAA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404 -0.09367 C -0.64375 -0.09136 -0.63663 -0.09429 -0.64652 -0.08935 C -0.64843 -0.08657 -0.64991 -0.08441 -0.65217 -0.08179 C -0.65277 -0.08102 -0.65381 -0.0804 -0.65442 -0.07963 C -0.65529 -0.07824 -0.6559 -0.07654 -0.65668 -0.07531 C -0.65729 -0.07207 -0.65789 -0.06852 -0.65894 -0.06543 C -0.65963 -0.06312 -0.66032 -0.06096 -0.66111 -0.0588 C -0.66154 -0.05772 -0.66206 -0.05664 -0.66223 -0.05556 C -0.66258 -0.0537 -0.66302 -0.05185 -0.66336 -0.05 C -0.66449 -0.04367 -0.66449 -0.04568 -0.66449 -0.04228 " pathEditMode="relative" rAng="0" ptsTypes="AAAAAAAAA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" y="2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45 -0.04228 C -0.66641 -0.04568 -0.6744 -0.05293 -0.67717 -0.0625 C -0.67839 -0.06682 -0.67926 -0.07778 -0.68056 -0.0821 C -0.68238 -0.08781 -0.68438 -0.08781 -0.68629 -0.09167 C -0.68742 -0.0946 -0.68846 -0.09892 -0.68959 -0.1017 C -0.69193 -0.10555 -0.69428 -0.1071 -0.69653 -0.11126 C -0.69757 -0.11327 -0.69879 -0.11852 -0.69992 -0.12099 C -0.70252 -0.12515 -0.70513 -0.12716 -0.7079 -0.12994 C -0.74271 -0.12099 -0.7533 -0.12099 -0.73967 -0.12099 " pathEditMode="relative" rAng="0" ptsTypes="AAAAAAAAA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-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497 -0.11651 C -0.7454 -0.13179 -0.74532 -0.14691 -0.74618 -0.16204 C -0.74653 -0.16775 -0.74775 -0.17299 -0.74853 -0.17855 C -0.75009 -0.19059 -0.74931 -0.19352 -0.75434 -0.2054 C -0.75547 -0.20818 -0.75678 -0.2108 -0.75782 -0.21373 C -0.76459 -0.23302 -0.75608 -0.21219 -0.76242 -0.22824 C -0.76355 -0.23102 -0.7645 -0.23426 -0.76598 -0.23642 C -0.76728 -0.23843 -0.7691 -0.23904 -0.77058 -0.24059 C -0.77257 -0.24259 -0.77448 -0.2446 -0.77639 -0.24676 C -0.77874 -0.24938 -0.78073 -0.25355 -0.78342 -0.25509 L -0.79037 -0.2591 L -0.80669 -0.2571 C -0.81867 -0.2554 -0.81823 -0.26188 -0.81823 -0.25293 " pathEditMode="relative" ptsTypes="AAAAAAAAAAA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467 -0.25494 C -0.81086 -0.25633 -0.80686 -0.2571 -0.80313 -0.2591 C -0.80174 -0.25988 -0.80087 -0.26219 -0.79957 -0.26327 C -0.79853 -0.2642 -0.79723 -0.26435 -0.7961 -0.26528 C -0.79367 -0.26775 -0.79115 -0.27006 -0.78915 -0.27361 L -0.77865 -0.29228 L -0.77283 -0.30262 C -0.77136 -0.3054 -0.76954 -0.30772 -0.76823 -0.3108 C -0.76042 -0.32932 -0.7645 -0.32361 -0.75773 -0.33148 C -0.75539 -0.33781 -0.75487 -0.33858 -0.75313 -0.34599 C -0.74801 -0.36728 -0.7573 -0.33302 -0.74966 -0.36049 C -0.75079 -0.41373 -0.74645 -0.39676 -0.75191 -0.4162 " pathEditMode="relative" ptsTypes="AAAAAAAAAAAA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</Words>
  <Application>Microsoft Office PowerPoint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LENOVO</cp:lastModifiedBy>
  <cp:revision>5</cp:revision>
  <dcterms:created xsi:type="dcterms:W3CDTF">2025-07-27T18:19:39Z</dcterms:created>
  <dcterms:modified xsi:type="dcterms:W3CDTF">2025-07-28T17:11:48Z</dcterms:modified>
</cp:coreProperties>
</file>