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08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1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2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6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1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8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3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0819-616B-4649-9FD7-412200324B2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4A73-E89E-4809-ADDE-D07E59F1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56"/>
          <a:stretch/>
        </p:blipFill>
        <p:spPr>
          <a:xfrm>
            <a:off x="-36577" y="-31690"/>
            <a:ext cx="12228577" cy="6989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5094" y="781699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4185" y="764411"/>
            <a:ext cx="1165269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</a:rPr>
              <a:t>П</a:t>
            </a:r>
            <a:r>
              <a:rPr lang="ru-RU" sz="44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121" y="2433131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ПУ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9200" y="3986892"/>
            <a:ext cx="1141475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B0F0"/>
                </a:solidFill>
              </a:rPr>
              <a:t>ПИ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436" y="5648624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B050"/>
                </a:solidFill>
              </a:rPr>
              <a:t>ПЕ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610" y="5648624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А</a:t>
            </a:r>
            <a:r>
              <a:rPr lang="uk-UA" sz="4400" b="1" dirty="0">
                <a:solidFill>
                  <a:srgbClr val="7030A0"/>
                </a:solidFill>
              </a:rPr>
              <a:t>П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3950" y="3979904"/>
            <a:ext cx="1103376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ОП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3847" y="2433131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7975" y="822356"/>
            <a:ext cx="1148909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І</a:t>
            </a:r>
            <a:r>
              <a:rPr lang="uk-UA" sz="4400" b="1" dirty="0" err="1">
                <a:solidFill>
                  <a:srgbClr val="0070C0"/>
                </a:solidFill>
              </a:rPr>
              <a:t>П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4820" y="3979903"/>
            <a:ext cx="10241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uk-UA" sz="4400" b="1" dirty="0" err="1">
                <a:solidFill>
                  <a:schemeClr val="accent2">
                    <a:lumMod val="75000"/>
                  </a:schemeClr>
                </a:solidFill>
              </a:rPr>
              <a:t>П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r="25014"/>
          <a:stretch/>
        </p:blipFill>
        <p:spPr>
          <a:xfrm>
            <a:off x="2292889" y="257175"/>
            <a:ext cx="941138" cy="18833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7464F6-8971-49A2-BDBB-5C48384C4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24" y="1383476"/>
            <a:ext cx="4561075" cy="4692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6B60BF-4295-4225-9A33-8155BEE76D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4864" cy="116642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CA172F-9E5C-C341-BD3F-070E1F78F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9" y="4371613"/>
            <a:ext cx="2171247" cy="21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7448 -0.0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3 -0.00602 L 0.2461 -0.047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1 -0.04746 L 0.22578 0.1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18 0.22384 L 0.13308 0.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08 0.375 L 0.07539 0.55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91 0.5993 L 0.29349 0.592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49 0.59259 L 0.32617 0.34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79 0.35903 L 0.37253 0.12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2 0.14629 L 0.46237 -0.05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37 -0.05741 L 0.52474 0.279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47 0.37616 L 0.66576 0.622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Microsoft Office User</cp:lastModifiedBy>
  <cp:revision>14</cp:revision>
  <dcterms:created xsi:type="dcterms:W3CDTF">2021-11-14T09:17:45Z</dcterms:created>
  <dcterms:modified xsi:type="dcterms:W3CDTF">2025-09-16T16:53:34Z</dcterms:modified>
</cp:coreProperties>
</file>