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11" Type="http://schemas.openxmlformats.org/officeDocument/2006/relationships/tags" Target="../tags/tag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4615" y="2033905"/>
            <a:ext cx="3359785" cy="3359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