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microsoft.com/office/2007/relationships/hdphoto" Target="../media/hdphoto2.wdp"/><Relationship Id="rId18" Type="http://schemas.microsoft.com/office/2007/relationships/hdphoto" Target="../media/hdphoto4.wdp"/><Relationship Id="rId3" Type="http://schemas.microsoft.com/office/2007/relationships/media" Target="../media/media2.mp3"/><Relationship Id="rId21" Type="http://schemas.microsoft.com/office/2007/relationships/hdphoto" Target="../media/hdphoto5.wdp"/><Relationship Id="rId7" Type="http://schemas.microsoft.com/office/2007/relationships/media" Target="../media/media5.mp3"/><Relationship Id="rId12" Type="http://schemas.openxmlformats.org/officeDocument/2006/relationships/image" Target="../media/image3.png"/><Relationship Id="rId17" Type="http://schemas.openxmlformats.org/officeDocument/2006/relationships/image" Target="../media/image6.png"/><Relationship Id="rId2" Type="http://schemas.microsoft.com/office/2007/relationships/media" Target="../media/media1.mp3"/><Relationship Id="rId16" Type="http://schemas.microsoft.com/office/2007/relationships/hdphoto" Target="../media/hdphoto3.wdp"/><Relationship Id="rId20" Type="http://schemas.openxmlformats.org/officeDocument/2006/relationships/image" Target="../media/image8.png"/><Relationship Id="rId1" Type="http://schemas.openxmlformats.org/officeDocument/2006/relationships/audio" Target="NULL" TargetMode="External"/><Relationship Id="rId6" Type="http://schemas.microsoft.com/office/2007/relationships/media" Target="../media/media4.mp3"/><Relationship Id="rId11" Type="http://schemas.microsoft.com/office/2007/relationships/hdphoto" Target="../media/hdphoto1.wdp"/><Relationship Id="rId5" Type="http://schemas.openxmlformats.org/officeDocument/2006/relationships/audio" Target="../media/media3.mp3"/><Relationship Id="rId15" Type="http://schemas.openxmlformats.org/officeDocument/2006/relationships/image" Target="../media/image5.png"/><Relationship Id="rId23" Type="http://schemas.openxmlformats.org/officeDocument/2006/relationships/image" Target="../media/image9.png"/><Relationship Id="rId10" Type="http://schemas.openxmlformats.org/officeDocument/2006/relationships/image" Target="../media/image2.png"/><Relationship Id="rId19" Type="http://schemas.openxmlformats.org/officeDocument/2006/relationships/image" Target="../media/image7.png"/><Relationship Id="rId4" Type="http://schemas.microsoft.com/office/2007/relationships/media" Target="../media/media3.mp3"/><Relationship Id="rId9" Type="http://schemas.openxmlformats.org/officeDocument/2006/relationships/image" Target="../media/image1.png"/><Relationship Id="rId14" Type="http://schemas.openxmlformats.org/officeDocument/2006/relationships/image" Target="../media/image4.png"/><Relationship Id="rId22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7174" y="1220851"/>
            <a:ext cx="3258225" cy="325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