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CC170F-FD48-0302-3CEB-B3580489F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0693" y="117287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9D52D7-7A69-48C1-AD06-B800D8009F57}"/>
</file>

<file path=customXml/itemProps2.xml><?xml version="1.0" encoding="utf-8"?>
<ds:datastoreItem xmlns:ds="http://schemas.openxmlformats.org/officeDocument/2006/customXml" ds:itemID="{B1A4BCAB-6B75-462C-B572-DAA554539D4A}"/>
</file>

<file path=customXml/itemProps3.xml><?xml version="1.0" encoding="utf-8"?>
<ds:datastoreItem xmlns:ds="http://schemas.openxmlformats.org/officeDocument/2006/customXml" ds:itemID="{C4E7719F-BC83-4E53-B431-EF1C8B879970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2025-01-16T10:56:27Z</dcterms:created>
  <dcterms:modified xsi:type="dcterms:W3CDTF">2025-02-01T11:01:42Z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