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7" name="Picture 5" descr="Без назви-1">
            <a:extLst>
              <a:ext uri="{FF2B5EF4-FFF2-40B4-BE49-F238E27FC236}">
                <a16:creationId xmlns:a16="http://schemas.microsoft.com/office/drawing/2014/main" id="{443069A7-7B43-B1F5-CFE8-908DD2424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58" y="3429000"/>
            <a:ext cx="3203827" cy="3203827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