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CF2389A-5151-4432-9D0B-739492903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26" y="3579718"/>
            <a:ext cx="2979374" cy="2979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