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5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9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1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6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1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0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3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8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омпьютерная игра, мультфильм, Цифровая сборка, луна&#10;&#10;Автоматически созданное описание">
            <a:extLst>
              <a:ext uri="{FF2B5EF4-FFF2-40B4-BE49-F238E27FC236}">
                <a16:creationId xmlns:a16="http://schemas.microsoft.com/office/drawing/2014/main" id="{577BCABE-87D6-4D83-89C1-8707EA86C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660CD9B-E1A0-4E57-A0C0-9ED97F063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EC0983D8-D6A1-418F-9E49-D9CFD74BF82C}"/>
              </a:ext>
            </a:extLst>
          </p:cNvPr>
          <p:cNvGrpSpPr/>
          <p:nvPr/>
        </p:nvGrpSpPr>
        <p:grpSpPr>
          <a:xfrm>
            <a:off x="1500455" y="4410765"/>
            <a:ext cx="910446" cy="910446"/>
            <a:chOff x="1500455" y="4410765"/>
            <a:chExt cx="910446" cy="910446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99DAE3F-45DC-43F2-869F-40F4F390744C}"/>
                </a:ext>
              </a:extLst>
            </p:cNvPr>
            <p:cNvSpPr/>
            <p:nvPr/>
          </p:nvSpPr>
          <p:spPr>
            <a:xfrm>
              <a:off x="1500455" y="4410765"/>
              <a:ext cx="910446" cy="91044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3" name="Стрелка: вверх 12">
              <a:extLst>
                <a:ext uri="{FF2B5EF4-FFF2-40B4-BE49-F238E27FC236}">
                  <a16:creationId xmlns:a16="http://schemas.microsoft.com/office/drawing/2014/main" id="{991F228F-7F28-4536-A92B-290E0E64C128}"/>
                </a:ext>
              </a:extLst>
            </p:cNvPr>
            <p:cNvSpPr/>
            <p:nvPr/>
          </p:nvSpPr>
          <p:spPr>
            <a:xfrm>
              <a:off x="1751941" y="4622636"/>
              <a:ext cx="407472" cy="486702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788BA48D-6D1D-4A51-8F46-928F1842FAA1}"/>
              </a:ext>
            </a:extLst>
          </p:cNvPr>
          <p:cNvGrpSpPr/>
          <p:nvPr/>
        </p:nvGrpSpPr>
        <p:grpSpPr>
          <a:xfrm>
            <a:off x="1500455" y="5437934"/>
            <a:ext cx="910446" cy="910446"/>
            <a:chOff x="1500455" y="5437934"/>
            <a:chExt cx="910446" cy="910446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284F8701-03DF-47A9-A338-DC7354E80EEC}"/>
                </a:ext>
              </a:extLst>
            </p:cNvPr>
            <p:cNvSpPr/>
            <p:nvPr/>
          </p:nvSpPr>
          <p:spPr>
            <a:xfrm>
              <a:off x="1500455" y="5437934"/>
              <a:ext cx="910446" cy="91044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" name="Стрелка: вверх 13">
              <a:extLst>
                <a:ext uri="{FF2B5EF4-FFF2-40B4-BE49-F238E27FC236}">
                  <a16:creationId xmlns:a16="http://schemas.microsoft.com/office/drawing/2014/main" id="{9CCC7AF4-EB32-4049-8B5E-91FFDA20BA2B}"/>
                </a:ext>
              </a:extLst>
            </p:cNvPr>
            <p:cNvSpPr/>
            <p:nvPr/>
          </p:nvSpPr>
          <p:spPr>
            <a:xfrm rot="10800000">
              <a:off x="1751941" y="5712057"/>
              <a:ext cx="407472" cy="486702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106FCE33-96FC-4076-838D-1D7301A77E83}"/>
              </a:ext>
            </a:extLst>
          </p:cNvPr>
          <p:cNvGrpSpPr/>
          <p:nvPr/>
        </p:nvGrpSpPr>
        <p:grpSpPr>
          <a:xfrm>
            <a:off x="441713" y="5437934"/>
            <a:ext cx="910446" cy="910446"/>
            <a:chOff x="441713" y="5437934"/>
            <a:chExt cx="910446" cy="910446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A3A7F796-0ECB-4F61-B5DC-9560D3174F0F}"/>
                </a:ext>
              </a:extLst>
            </p:cNvPr>
            <p:cNvSpPr/>
            <p:nvPr/>
          </p:nvSpPr>
          <p:spPr>
            <a:xfrm>
              <a:off x="441713" y="5437934"/>
              <a:ext cx="910446" cy="91044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" name="Стрелка: вверх 14">
              <a:extLst>
                <a:ext uri="{FF2B5EF4-FFF2-40B4-BE49-F238E27FC236}">
                  <a16:creationId xmlns:a16="http://schemas.microsoft.com/office/drawing/2014/main" id="{8B5B6DD3-6284-49E2-A04E-B5EC9911101B}"/>
                </a:ext>
              </a:extLst>
            </p:cNvPr>
            <p:cNvSpPr/>
            <p:nvPr/>
          </p:nvSpPr>
          <p:spPr>
            <a:xfrm rot="16200000">
              <a:off x="629624" y="5661743"/>
              <a:ext cx="407472" cy="486702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BDE94F2B-D1E2-472A-B856-F257C87221B5}"/>
              </a:ext>
            </a:extLst>
          </p:cNvPr>
          <p:cNvGrpSpPr/>
          <p:nvPr/>
        </p:nvGrpSpPr>
        <p:grpSpPr>
          <a:xfrm>
            <a:off x="2559197" y="5437934"/>
            <a:ext cx="910446" cy="910446"/>
            <a:chOff x="2559197" y="5437934"/>
            <a:chExt cx="910446" cy="910446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063D9354-21C0-438A-8143-A9F1CACC8E7B}"/>
                </a:ext>
              </a:extLst>
            </p:cNvPr>
            <p:cNvSpPr/>
            <p:nvPr/>
          </p:nvSpPr>
          <p:spPr>
            <a:xfrm>
              <a:off x="2559197" y="5437934"/>
              <a:ext cx="910446" cy="91044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Стрелка: вверх 15">
              <a:extLst>
                <a:ext uri="{FF2B5EF4-FFF2-40B4-BE49-F238E27FC236}">
                  <a16:creationId xmlns:a16="http://schemas.microsoft.com/office/drawing/2014/main" id="{8CD2F694-4B2D-4D28-A627-F8D3245CF182}"/>
                </a:ext>
              </a:extLst>
            </p:cNvPr>
            <p:cNvSpPr/>
            <p:nvPr/>
          </p:nvSpPr>
          <p:spPr>
            <a:xfrm rot="5400000">
              <a:off x="2845609" y="5660771"/>
              <a:ext cx="407472" cy="486702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5484AEF-7E34-4457-8ACC-65868DC82A2B}"/>
              </a:ext>
            </a:extLst>
          </p:cNvPr>
          <p:cNvGrpSpPr/>
          <p:nvPr/>
        </p:nvGrpSpPr>
        <p:grpSpPr>
          <a:xfrm>
            <a:off x="5810539" y="841787"/>
            <a:ext cx="5495636" cy="5489864"/>
            <a:chOff x="4193309" y="610030"/>
            <a:chExt cx="7252961" cy="7245344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0D1C76E5-170B-4FA4-81B2-9A129E745EF0}"/>
                </a:ext>
              </a:extLst>
            </p:cNvPr>
            <p:cNvSpPr/>
            <p:nvPr/>
          </p:nvSpPr>
          <p:spPr>
            <a:xfrm>
              <a:off x="4193309" y="611620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3BBA6CF7-3595-4AD5-A692-BCD0D43DA73C}"/>
                </a:ext>
              </a:extLst>
            </p:cNvPr>
            <p:cNvSpPr/>
            <p:nvPr/>
          </p:nvSpPr>
          <p:spPr>
            <a:xfrm>
              <a:off x="6006234" y="611619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A3E7E82B-D03B-4BE0-B3C0-9C5CDDA84CD1}"/>
                </a:ext>
              </a:extLst>
            </p:cNvPr>
            <p:cNvSpPr/>
            <p:nvPr/>
          </p:nvSpPr>
          <p:spPr>
            <a:xfrm>
              <a:off x="7819950" y="611618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EE2B5BCD-D30F-47DA-BB5B-C109718DF2F6}"/>
                </a:ext>
              </a:extLst>
            </p:cNvPr>
            <p:cNvSpPr/>
            <p:nvPr/>
          </p:nvSpPr>
          <p:spPr>
            <a:xfrm>
              <a:off x="9633345" y="610030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262F235-FDDC-49D5-A75B-4DAE98F7A482}"/>
                </a:ext>
              </a:extLst>
            </p:cNvPr>
            <p:cNvSpPr/>
            <p:nvPr/>
          </p:nvSpPr>
          <p:spPr>
            <a:xfrm>
              <a:off x="4193309" y="2422955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F58495F1-8028-463F-B9CB-6301D28E091E}"/>
                </a:ext>
              </a:extLst>
            </p:cNvPr>
            <p:cNvSpPr/>
            <p:nvPr/>
          </p:nvSpPr>
          <p:spPr>
            <a:xfrm>
              <a:off x="6006234" y="2422954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39205F45-A79C-42BE-B1A4-0EA4FBB5A147}"/>
                </a:ext>
              </a:extLst>
            </p:cNvPr>
            <p:cNvSpPr/>
            <p:nvPr/>
          </p:nvSpPr>
          <p:spPr>
            <a:xfrm>
              <a:off x="7819950" y="2422953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0F475C0-D1B1-419C-B932-CFFBC1F6EE5F}"/>
                </a:ext>
              </a:extLst>
            </p:cNvPr>
            <p:cNvSpPr/>
            <p:nvPr/>
          </p:nvSpPr>
          <p:spPr>
            <a:xfrm>
              <a:off x="9633345" y="2421365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4420BE12-4F66-4C1B-9E4B-89D568AC5A4F}"/>
                </a:ext>
              </a:extLst>
            </p:cNvPr>
            <p:cNvSpPr/>
            <p:nvPr/>
          </p:nvSpPr>
          <p:spPr>
            <a:xfrm>
              <a:off x="4193309" y="4232702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E2FE4BAF-435F-4FE9-8F38-135D17CB2273}"/>
                </a:ext>
              </a:extLst>
            </p:cNvPr>
            <p:cNvSpPr/>
            <p:nvPr/>
          </p:nvSpPr>
          <p:spPr>
            <a:xfrm>
              <a:off x="6006234" y="4232701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47DA2B4C-38D0-4858-B9C9-5DB8E79F4144}"/>
                </a:ext>
              </a:extLst>
            </p:cNvPr>
            <p:cNvSpPr/>
            <p:nvPr/>
          </p:nvSpPr>
          <p:spPr>
            <a:xfrm>
              <a:off x="7819950" y="4232700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96EF441B-7438-458B-8F07-646D386E4FFE}"/>
                </a:ext>
              </a:extLst>
            </p:cNvPr>
            <p:cNvSpPr/>
            <p:nvPr/>
          </p:nvSpPr>
          <p:spPr>
            <a:xfrm>
              <a:off x="9633345" y="4231112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E15F30A7-2CE5-4B23-A639-2BEA2BC0818C}"/>
                </a:ext>
              </a:extLst>
            </p:cNvPr>
            <p:cNvSpPr/>
            <p:nvPr/>
          </p:nvSpPr>
          <p:spPr>
            <a:xfrm>
              <a:off x="4193309" y="6042449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BE2D319B-74D4-46C0-930D-6C77834CCD3D}"/>
                </a:ext>
              </a:extLst>
            </p:cNvPr>
            <p:cNvSpPr/>
            <p:nvPr/>
          </p:nvSpPr>
          <p:spPr>
            <a:xfrm>
              <a:off x="6006234" y="6042448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F16495FE-7E60-44EF-B47A-F2A8AAAC9A76}"/>
                </a:ext>
              </a:extLst>
            </p:cNvPr>
            <p:cNvSpPr/>
            <p:nvPr/>
          </p:nvSpPr>
          <p:spPr>
            <a:xfrm>
              <a:off x="7819950" y="6042447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37748F4E-B5A4-4354-855B-061680BC8289}"/>
                </a:ext>
              </a:extLst>
            </p:cNvPr>
            <p:cNvSpPr/>
            <p:nvPr/>
          </p:nvSpPr>
          <p:spPr>
            <a:xfrm>
              <a:off x="9633345" y="6040859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5E9BA503-47C0-4610-AC31-03793B882CE8}"/>
              </a:ext>
            </a:extLst>
          </p:cNvPr>
          <p:cNvGrpSpPr/>
          <p:nvPr/>
        </p:nvGrpSpPr>
        <p:grpSpPr>
          <a:xfrm>
            <a:off x="330118" y="294407"/>
            <a:ext cx="3060517" cy="2919847"/>
            <a:chOff x="330118" y="294407"/>
            <a:chExt cx="3060517" cy="2919847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942B5776-EADE-44E7-B9E8-6F4BF0727379}"/>
                </a:ext>
              </a:extLst>
            </p:cNvPr>
            <p:cNvGrpSpPr/>
            <p:nvPr/>
          </p:nvGrpSpPr>
          <p:grpSpPr>
            <a:xfrm>
              <a:off x="467717" y="294407"/>
              <a:ext cx="2922918" cy="2919847"/>
              <a:chOff x="4193309" y="610030"/>
              <a:chExt cx="7252961" cy="7245344"/>
            </a:xfrm>
          </p:grpSpPr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id="{4D13B04E-EB30-409E-8C4B-8CB6C2A4AE96}"/>
                  </a:ext>
                </a:extLst>
              </p:cNvPr>
              <p:cNvSpPr/>
              <p:nvPr/>
            </p:nvSpPr>
            <p:spPr>
              <a:xfrm>
                <a:off x="4193309" y="611620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BDE42D58-B4C4-40E7-802C-27890A2A01BE}"/>
                  </a:ext>
                </a:extLst>
              </p:cNvPr>
              <p:cNvSpPr/>
              <p:nvPr/>
            </p:nvSpPr>
            <p:spPr>
              <a:xfrm>
                <a:off x="6006234" y="611619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37" name="Прямоугольник: скругленные углы 36">
                <a:extLst>
                  <a:ext uri="{FF2B5EF4-FFF2-40B4-BE49-F238E27FC236}">
                    <a16:creationId xmlns:a16="http://schemas.microsoft.com/office/drawing/2014/main" id="{D8B83871-CDC4-4CDB-8BE3-E8A6508F46F1}"/>
                  </a:ext>
                </a:extLst>
              </p:cNvPr>
              <p:cNvSpPr/>
              <p:nvPr/>
            </p:nvSpPr>
            <p:spPr>
              <a:xfrm>
                <a:off x="7819950" y="611618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5536040A-0656-441B-B344-D79BFA6C0866}"/>
                  </a:ext>
                </a:extLst>
              </p:cNvPr>
              <p:cNvSpPr/>
              <p:nvPr/>
            </p:nvSpPr>
            <p:spPr>
              <a:xfrm>
                <a:off x="9633345" y="610030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39" name="Прямоугольник: скругленные углы 38">
                <a:extLst>
                  <a:ext uri="{FF2B5EF4-FFF2-40B4-BE49-F238E27FC236}">
                    <a16:creationId xmlns:a16="http://schemas.microsoft.com/office/drawing/2014/main" id="{A4AEDDA3-0039-4C5F-8FD5-0268283C6C12}"/>
                  </a:ext>
                </a:extLst>
              </p:cNvPr>
              <p:cNvSpPr/>
              <p:nvPr/>
            </p:nvSpPr>
            <p:spPr>
              <a:xfrm>
                <a:off x="4193309" y="2422955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C9C31487-2856-4F0A-8119-ED27C66E5D8E}"/>
                  </a:ext>
                </a:extLst>
              </p:cNvPr>
              <p:cNvSpPr/>
              <p:nvPr/>
            </p:nvSpPr>
            <p:spPr>
              <a:xfrm>
                <a:off x="6006234" y="2422954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5B27C33F-0303-4596-A96C-08BC3D6B69C3}"/>
                  </a:ext>
                </a:extLst>
              </p:cNvPr>
              <p:cNvSpPr/>
              <p:nvPr/>
            </p:nvSpPr>
            <p:spPr>
              <a:xfrm>
                <a:off x="7819950" y="2422953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2" name="Прямоугольник: скругленные углы 41">
                <a:extLst>
                  <a:ext uri="{FF2B5EF4-FFF2-40B4-BE49-F238E27FC236}">
                    <a16:creationId xmlns:a16="http://schemas.microsoft.com/office/drawing/2014/main" id="{F799ACE6-D467-457E-99AE-95B984F45C35}"/>
                  </a:ext>
                </a:extLst>
              </p:cNvPr>
              <p:cNvSpPr/>
              <p:nvPr/>
            </p:nvSpPr>
            <p:spPr>
              <a:xfrm>
                <a:off x="9633345" y="2421365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520EFF16-DBC0-46CF-A660-15A098D8C23D}"/>
                  </a:ext>
                </a:extLst>
              </p:cNvPr>
              <p:cNvSpPr/>
              <p:nvPr/>
            </p:nvSpPr>
            <p:spPr>
              <a:xfrm>
                <a:off x="4193309" y="4232702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4" name="Прямоугольник: скругленные углы 43">
                <a:extLst>
                  <a:ext uri="{FF2B5EF4-FFF2-40B4-BE49-F238E27FC236}">
                    <a16:creationId xmlns:a16="http://schemas.microsoft.com/office/drawing/2014/main" id="{0B4B0DA5-9A6A-4DBE-8376-EB024551616F}"/>
                  </a:ext>
                </a:extLst>
              </p:cNvPr>
              <p:cNvSpPr/>
              <p:nvPr/>
            </p:nvSpPr>
            <p:spPr>
              <a:xfrm>
                <a:off x="6006234" y="4232701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E8E8ED7-F4CA-45C0-A6DC-D4A3D88E07DC}"/>
                  </a:ext>
                </a:extLst>
              </p:cNvPr>
              <p:cNvSpPr/>
              <p:nvPr/>
            </p:nvSpPr>
            <p:spPr>
              <a:xfrm>
                <a:off x="7819950" y="4232700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6" name="Прямоугольник: скругленные углы 45">
                <a:extLst>
                  <a:ext uri="{FF2B5EF4-FFF2-40B4-BE49-F238E27FC236}">
                    <a16:creationId xmlns:a16="http://schemas.microsoft.com/office/drawing/2014/main" id="{286CA221-0819-4FCC-A6FC-666E5EFE5AEA}"/>
                  </a:ext>
                </a:extLst>
              </p:cNvPr>
              <p:cNvSpPr/>
              <p:nvPr/>
            </p:nvSpPr>
            <p:spPr>
              <a:xfrm>
                <a:off x="9633345" y="4231112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7" name="Прямоугольник: скругленные углы 46">
                <a:extLst>
                  <a:ext uri="{FF2B5EF4-FFF2-40B4-BE49-F238E27FC236}">
                    <a16:creationId xmlns:a16="http://schemas.microsoft.com/office/drawing/2014/main" id="{5929E872-8B99-4B5C-91E9-708B99E2EB3D}"/>
                  </a:ext>
                </a:extLst>
              </p:cNvPr>
              <p:cNvSpPr/>
              <p:nvPr/>
            </p:nvSpPr>
            <p:spPr>
              <a:xfrm>
                <a:off x="4193309" y="6042449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8" name="Прямоугольник: скругленные углы 47">
                <a:extLst>
                  <a:ext uri="{FF2B5EF4-FFF2-40B4-BE49-F238E27FC236}">
                    <a16:creationId xmlns:a16="http://schemas.microsoft.com/office/drawing/2014/main" id="{E4335C4D-7E37-427C-8CF4-E998C20B4ABF}"/>
                  </a:ext>
                </a:extLst>
              </p:cNvPr>
              <p:cNvSpPr/>
              <p:nvPr/>
            </p:nvSpPr>
            <p:spPr>
              <a:xfrm>
                <a:off x="6006234" y="6042448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9" name="Прямоугольник: скругленные углы 48">
                <a:extLst>
                  <a:ext uri="{FF2B5EF4-FFF2-40B4-BE49-F238E27FC236}">
                    <a16:creationId xmlns:a16="http://schemas.microsoft.com/office/drawing/2014/main" id="{D2F07BF9-E9EE-4759-BDD0-9DBECF177D99}"/>
                  </a:ext>
                </a:extLst>
              </p:cNvPr>
              <p:cNvSpPr/>
              <p:nvPr/>
            </p:nvSpPr>
            <p:spPr>
              <a:xfrm>
                <a:off x="7819950" y="6042447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50" name="Прямоугольник: скругленные углы 49">
                <a:extLst>
                  <a:ext uri="{FF2B5EF4-FFF2-40B4-BE49-F238E27FC236}">
                    <a16:creationId xmlns:a16="http://schemas.microsoft.com/office/drawing/2014/main" id="{85BB0862-C4B6-45D6-AF4F-EBC98F91F277}"/>
                  </a:ext>
                </a:extLst>
              </p:cNvPr>
              <p:cNvSpPr/>
              <p:nvPr/>
            </p:nvSpPr>
            <p:spPr>
              <a:xfrm>
                <a:off x="9633345" y="6040859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F5247103-E79B-4F68-B278-CC93D5A65699}"/>
                </a:ext>
              </a:extLst>
            </p:cNvPr>
            <p:cNvCxnSpPr>
              <a:cxnSpLocks/>
            </p:cNvCxnSpPr>
            <p:nvPr/>
          </p:nvCxnSpPr>
          <p:spPr>
            <a:xfrm>
              <a:off x="330118" y="656370"/>
              <a:ext cx="1229410" cy="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CEB17D05-AFC5-43E5-9758-F85E4BD1451D}"/>
                </a:ext>
              </a:extLst>
            </p:cNvPr>
            <p:cNvCxnSpPr>
              <a:cxnSpLocks/>
            </p:cNvCxnSpPr>
            <p:nvPr/>
          </p:nvCxnSpPr>
          <p:spPr>
            <a:xfrm>
              <a:off x="1535183" y="619125"/>
              <a:ext cx="0" cy="807244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034EADA1-0263-4F05-B280-068497D03637}"/>
                </a:ext>
              </a:extLst>
            </p:cNvPr>
            <p:cNvCxnSpPr>
              <a:cxnSpLocks/>
            </p:cNvCxnSpPr>
            <p:nvPr/>
          </p:nvCxnSpPr>
          <p:spPr>
            <a:xfrm>
              <a:off x="1535183" y="1389047"/>
              <a:ext cx="1499340" cy="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22078513-36E7-4ABF-8E01-A61684463F19}"/>
                </a:ext>
              </a:extLst>
            </p:cNvPr>
            <p:cNvCxnSpPr>
              <a:cxnSpLocks/>
            </p:cNvCxnSpPr>
            <p:nvPr/>
          </p:nvCxnSpPr>
          <p:spPr>
            <a:xfrm>
              <a:off x="3003751" y="1350169"/>
              <a:ext cx="0" cy="1516856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26955920-7535-4C6D-9535-6745CE4039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3182" y="2835119"/>
              <a:ext cx="1538484" cy="0"/>
            </a:xfrm>
            <a:prstGeom prst="line">
              <a:avLst/>
            </a:prstGeom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85" name="Рисунок 84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F4BF69E-E063-4F0B-BA2D-3EB1D3366E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24" y="2331589"/>
            <a:ext cx="1173848" cy="1173848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F15FDAFD-5C8D-4D1E-89CF-D47B7B4D73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70" y="5122950"/>
            <a:ext cx="1133547" cy="113354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5FAC9092-1FAA-4A6E-B88D-3EAFACE3E2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02" y="3703041"/>
            <a:ext cx="1149565" cy="1149565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12BE9-6958-4900-8CA9-8A179A01A5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66" y="948364"/>
            <a:ext cx="1160515" cy="1160515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87AD0D-D865-4B77-BA19-078FC3BAAD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82" y="3692091"/>
            <a:ext cx="1160515" cy="1160515"/>
          </a:xfrm>
          <a:prstGeom prst="rect">
            <a:avLst/>
          </a:prstGeom>
        </p:spPr>
      </p:pic>
      <p:pic>
        <p:nvPicPr>
          <p:cNvPr id="93" name="Рисунок 92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24DE4CB-0B68-4A86-AD28-FBD2F03F43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15" y="3692091"/>
            <a:ext cx="1160515" cy="116051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7501B8E-E0D2-4EBA-A451-6506DAE063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56" y="2319626"/>
            <a:ext cx="1160515" cy="1160515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90112803-9272-4425-98B3-9265025DC1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40" y="2330865"/>
            <a:ext cx="1149565" cy="114956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CFCE290C-B818-412C-89BE-2C9F370E5B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02" y="959314"/>
            <a:ext cx="1149565" cy="1149565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DDF9A7A3-5C85-4923-B861-04A0F03141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57" y="5063353"/>
            <a:ext cx="1149565" cy="11495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3CFB3A-8893-4A2E-A28C-79E2832305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560" y="948363"/>
            <a:ext cx="1173848" cy="1173848"/>
          </a:xfrm>
          <a:prstGeom prst="rect">
            <a:avLst/>
          </a:prstGeom>
        </p:spPr>
      </p:pic>
      <p:pic>
        <p:nvPicPr>
          <p:cNvPr id="99" name="Рисунок 9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0974E4-D2B7-457D-BAA2-F767049275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88" y="2306293"/>
            <a:ext cx="1173848" cy="1173848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261B92C-731D-4406-AA93-D83FBB548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58" y="5059095"/>
            <a:ext cx="1173848" cy="1173848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ABADCB4-FC59-4069-A586-4EDD523EE3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965" y="3700488"/>
            <a:ext cx="1173848" cy="117384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30EAD354-5467-4556-A533-6A115B68B5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398" y="960504"/>
            <a:ext cx="1149565" cy="114956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C67265-A56D-4249-A2CF-4934C3DC5A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59" y="5054709"/>
            <a:ext cx="1160515" cy="1160515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96CD4C4-C287-4B9C-8481-AA7FF7B078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53" y="989509"/>
            <a:ext cx="1216546" cy="1224743"/>
          </a:xfrm>
          <a:prstGeom prst="rect">
            <a:avLst/>
          </a:prstGeom>
        </p:spPr>
      </p:pic>
      <p:pic>
        <p:nvPicPr>
          <p:cNvPr id="4" name="Рисунок 3" descr="Изображение выглядит как круг, символ, аксессуар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3112E9A3-F650-4176-8E1D-A96D5DE0B8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68" y="2638926"/>
            <a:ext cx="2765454" cy="28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10912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12 -4.81481E-6 L 0.22227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27 -4.81481E-6 L 0.22227 0.2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27 0.20024 L 0.33451 0.198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51 0.19885 L 0.44714 0.196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14 0.19607 L 0.44792 0.3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92 0.3963 L 0.44792 0.596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92 0.59653 L 0.33529 0.5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29 0.597 L 0.22266 0.5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2024-04-19T18:58:48Z</dcterms:created>
  <dcterms:modified xsi:type="dcterms:W3CDTF">2024-04-23T15:33:30Z</dcterms:modified>
</cp:coreProperties>
</file>