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55" y="5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3D742-233B-454F-85A4-FAA706352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F0CC8A5-4382-43E7-BF1A-9DEA683898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1C1C6A-5147-4C28-9CCF-57F529AEC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21DA3-CAA6-4875-9D67-C2C2EF2D78F3}" type="datetimeFigureOut">
              <a:rPr lang="ru-UA" smtClean="0"/>
              <a:t>31.07.2024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DF1720-9EB7-4FEF-8978-1CD505AA8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B094B6-F1FF-4D81-B529-2252CA3B1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FB5-2AD8-44BF-B74D-0E6E9778BA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6740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B3F8EA-026A-4542-81C6-69C680DC0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6BEAA5-EC9A-454F-ABA4-280A42ECB5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7F9914-834A-42AD-BA7C-986373F89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21DA3-CAA6-4875-9D67-C2C2EF2D78F3}" type="datetimeFigureOut">
              <a:rPr lang="ru-UA" smtClean="0"/>
              <a:t>31.07.2024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6B2951-C18D-4E40-8511-7BAEB13A7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D1D587-A6C3-4332-A6A7-FB9222752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FB5-2AD8-44BF-B74D-0E6E9778BA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2822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769D573-93C7-4C66-86FC-6CEAF4C15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8666D58-0C14-4877-B0D5-3907BFA36B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CE4380-DFF9-41D5-A396-5C8842F42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21DA3-CAA6-4875-9D67-C2C2EF2D78F3}" type="datetimeFigureOut">
              <a:rPr lang="ru-UA" smtClean="0"/>
              <a:t>31.07.2024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6B333F-C993-4458-86BE-80495211E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09487B-EDE1-4643-8C4A-9F7F5B9F5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FB5-2AD8-44BF-B74D-0E6E9778BA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82150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98F0A5-7791-4B26-90CB-CA431CF89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B845FF-DAEA-45BE-AE06-61784D2F0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EA5237-F0D3-4D64-B016-DE3D6B902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21DA3-CAA6-4875-9D67-C2C2EF2D78F3}" type="datetimeFigureOut">
              <a:rPr lang="ru-UA" smtClean="0"/>
              <a:t>31.07.2024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80FA12-7B4A-47D9-BD83-D94A8926C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5CB64D-1977-4602-8CC3-3F0B39504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FB5-2AD8-44BF-B74D-0E6E9778BA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04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39C65B-D202-4165-BB6F-A7E1FF745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23675A-4D0B-4465-A7A3-0FE8FDB0E7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DBA714-01EA-4928-B7BB-A11AA8524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21DA3-CAA6-4875-9D67-C2C2EF2D78F3}" type="datetimeFigureOut">
              <a:rPr lang="ru-UA" smtClean="0"/>
              <a:t>31.07.2024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5B99A8-82F1-464B-B18A-5A3DDD7CA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7AF893-C51E-40F6-8E6F-D2A21CE2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FB5-2AD8-44BF-B74D-0E6E9778BA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949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C80990-4A30-4D0F-B768-27E2ADD65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0D0690-2AA7-4DDB-B77F-06604D36B9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1AC607-654A-4B98-A699-3F983C339F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56E36D-736B-4086-8D28-3172E0F02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21DA3-CAA6-4875-9D67-C2C2EF2D78F3}" type="datetimeFigureOut">
              <a:rPr lang="ru-UA" smtClean="0"/>
              <a:t>31.07.2024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EA0F79-6A0D-4A7F-8B25-30AD14D76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6D16CB-8956-465B-ABBB-CF2A0511B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FB5-2AD8-44BF-B74D-0E6E9778BA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0404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6CA28B-D646-4B41-8184-81CDA987E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8B0F0D-DC18-46AE-A610-620E4C547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480FA7D-B94A-4200-A622-47C93F6A9C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F5412A-0E7C-4D89-87A3-4B4F99EAC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6A504CB-51D6-4474-862B-14E97BD32F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1A04EBA-7A49-447E-9D14-9E23C64EC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21DA3-CAA6-4875-9D67-C2C2EF2D78F3}" type="datetimeFigureOut">
              <a:rPr lang="ru-UA" smtClean="0"/>
              <a:t>31.07.2024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5547ED6-37BF-4C17-B4E4-5B6FD890A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DD27CE6-7EEF-42C8-9A17-9171C0427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FB5-2AD8-44BF-B74D-0E6E9778BA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00654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7401EE-5FEE-4F81-98DF-22BC5DF6E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0551824-D3D2-4230-A4C7-BFD2A5223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21DA3-CAA6-4875-9D67-C2C2EF2D78F3}" type="datetimeFigureOut">
              <a:rPr lang="ru-UA" smtClean="0"/>
              <a:t>31.07.2024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A0A11F-A4E3-45D0-904F-B3193D2C1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F379BD4-F82A-4056-9428-8989BB600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FB5-2AD8-44BF-B74D-0E6E9778BA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29880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08C0ACE-2940-43C2-8DD2-860C8C067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21DA3-CAA6-4875-9D67-C2C2EF2D78F3}" type="datetimeFigureOut">
              <a:rPr lang="ru-UA" smtClean="0"/>
              <a:t>31.07.2024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600C09C-B10C-4579-831C-D1B458FD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304E40-85B5-426D-915B-674190873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FB5-2AD8-44BF-B74D-0E6E9778BA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0569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8EAC8-7FD2-4D88-B469-B232F8FA5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E9EF0B-5AE9-4B1F-A07F-A1DB5D4F3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D8D3D1-FF30-4F66-AF5B-ABECC289E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7BA2AB-EB5C-448E-93EE-027BC1B4C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21DA3-CAA6-4875-9D67-C2C2EF2D78F3}" type="datetimeFigureOut">
              <a:rPr lang="ru-UA" smtClean="0"/>
              <a:t>31.07.2024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78D57A-3353-409F-A13B-025A63A79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1DD55C-E49E-43FE-9EAE-3882B27E0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FB5-2AD8-44BF-B74D-0E6E9778BA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96529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D1C36-4B63-4452-9E8D-ABF50A904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EE11CEA-D45E-4346-8CA0-48399EE585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3A1AE3-02D9-436A-9FB1-D04DDF147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790330-4DE6-452E-8AF5-856A1B50F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21DA3-CAA6-4875-9D67-C2C2EF2D78F3}" type="datetimeFigureOut">
              <a:rPr lang="ru-UA" smtClean="0"/>
              <a:t>31.07.2024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FA6336-C3BF-44A2-B7A5-EBABA5B57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9709EA-0F57-473D-8DAF-B9988AC58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FB5-2AD8-44BF-B74D-0E6E9778BA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2164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34E5DE-89CF-4BCB-B649-AB0C154AA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BC1A83-843F-4B80-B732-CA8CC0171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D0E317-1F7E-43D4-B9D7-CC7AC0807C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21DA3-CAA6-4875-9D67-C2C2EF2D78F3}" type="datetimeFigureOut">
              <a:rPr lang="ru-UA" smtClean="0"/>
              <a:t>31.07.2024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6BABFA-639D-46BB-8C7F-130AABBDE3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74A91C-E434-4DA9-A571-7F12EF0E5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98FB5-2AD8-44BF-B74D-0E6E9778BA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7841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JP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B08065-A51C-414A-A4C1-96A1D295C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AB100E3-9786-4C18-9ABA-300F90E28E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8" y="2471674"/>
            <a:ext cx="3845857" cy="3845857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BE508918-AC02-411B-80D0-548429C94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подарок Рисунок 21">
            <a:extLst>
              <a:ext uri="{FF2B5EF4-FFF2-40B4-BE49-F238E27FC236}">
                <a16:creationId xmlns:a16="http://schemas.microsoft.com/office/drawing/2014/main" id="{9799749B-E3D5-4056-ABDB-AF4A8B2C9F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0981423" y="4394603"/>
            <a:ext cx="1107512" cy="1197980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82287414-033A-4E5D-8FB5-7BCE111785ED}"/>
              </a:ext>
            </a:extLst>
          </p:cNvPr>
          <p:cNvSpPr/>
          <p:nvPr/>
        </p:nvSpPr>
        <p:spPr>
          <a:xfrm flipH="1">
            <a:off x="3965312" y="840274"/>
            <a:ext cx="6497339" cy="2158396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51CEE87-51CD-4F53-B944-15B2A0A7C4EE}"/>
              </a:ext>
            </a:extLst>
          </p:cNvPr>
          <p:cNvGrpSpPr/>
          <p:nvPr/>
        </p:nvGrpSpPr>
        <p:grpSpPr>
          <a:xfrm>
            <a:off x="4495825" y="1374194"/>
            <a:ext cx="1069383" cy="1053885"/>
            <a:chOff x="4386020" y="976393"/>
            <a:chExt cx="1069383" cy="1053885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2415D09E-1F7A-42E2-AE04-74D4A63A20F0}"/>
                </a:ext>
              </a:extLst>
            </p:cNvPr>
            <p:cNvSpPr/>
            <p:nvPr/>
          </p:nvSpPr>
          <p:spPr>
            <a:xfrm>
              <a:off x="4386020" y="976393"/>
              <a:ext cx="1069383" cy="1053885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6A3E6B2A-34B1-42AB-A4E0-2BD632C5C60C}"/>
                </a:ext>
              </a:extLst>
            </p:cNvPr>
            <p:cNvSpPr/>
            <p:nvPr/>
          </p:nvSpPr>
          <p:spPr>
            <a:xfrm>
              <a:off x="4610745" y="1198396"/>
              <a:ext cx="619932" cy="609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1173EC8-C869-469A-AE69-B53C2F3009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765" y="1131825"/>
            <a:ext cx="1439776" cy="153862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65B83D3-4A8C-4C1F-8EBF-33C23B75073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224" b="81658" l="12141" r="38978">
                        <a14:foregroundMark x1="25399" y1="22928" x2="25399" y2="22928"/>
                        <a14:foregroundMark x1="25879" y1="19400" x2="25879" y2="19400"/>
                        <a14:foregroundMark x1="21406" y1="80776" x2="21406" y2="80776"/>
                        <a14:foregroundMark x1="30032" y1="81658" x2="30032" y2="81658"/>
                        <a14:foregroundMark x1="35783" y1="54674" x2="35783" y2="54674"/>
                      </a14:backgroundRemoval>
                    </a14:imgEffect>
                  </a14:imgLayer>
                </a14:imgProps>
              </a:ext>
            </a:extLst>
          </a:blip>
          <a:srcRect l="9105" t="13598" r="57629" b="12947"/>
          <a:stretch/>
        </p:blipFill>
        <p:spPr>
          <a:xfrm>
            <a:off x="7840441" y="1066420"/>
            <a:ext cx="826919" cy="165383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07C784F-05E3-405D-ABDF-5BFEA626CA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7938" y="1017454"/>
            <a:ext cx="1650702" cy="1650702"/>
          </a:xfrm>
          <a:prstGeom prst="rect">
            <a:avLst/>
          </a:prstGeom>
        </p:spPr>
      </p:pic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95013289-A48C-42AE-B429-926D8DF0F551}"/>
              </a:ext>
            </a:extLst>
          </p:cNvPr>
          <p:cNvSpPr/>
          <p:nvPr/>
        </p:nvSpPr>
        <p:spPr>
          <a:xfrm flipH="1">
            <a:off x="3989885" y="3709931"/>
            <a:ext cx="6497339" cy="2158396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14417B3-B855-4E00-BBEE-D0FA446D13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881" y="3974212"/>
            <a:ext cx="1500817" cy="1500817"/>
          </a:xfrm>
          <a:prstGeom prst="rect">
            <a:avLst/>
          </a:prstGeom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9814C0C1-B1C3-418A-BD32-AAED0EA33843}"/>
              </a:ext>
            </a:extLst>
          </p:cNvPr>
          <p:cNvGrpSpPr/>
          <p:nvPr/>
        </p:nvGrpSpPr>
        <p:grpSpPr>
          <a:xfrm>
            <a:off x="4493389" y="4262186"/>
            <a:ext cx="1069383" cy="1053885"/>
            <a:chOff x="4386020" y="976393"/>
            <a:chExt cx="1069383" cy="1053885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CF294AAB-25B6-4E2C-B571-415BD1419F7A}"/>
                </a:ext>
              </a:extLst>
            </p:cNvPr>
            <p:cNvSpPr/>
            <p:nvPr/>
          </p:nvSpPr>
          <p:spPr>
            <a:xfrm>
              <a:off x="4386020" y="976393"/>
              <a:ext cx="1069383" cy="1053885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4C995A6D-2FC0-465D-A729-C88A64892D79}"/>
                </a:ext>
              </a:extLst>
            </p:cNvPr>
            <p:cNvSpPr/>
            <p:nvPr/>
          </p:nvSpPr>
          <p:spPr>
            <a:xfrm>
              <a:off x="4610745" y="1198396"/>
              <a:ext cx="619932" cy="609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B6B61A4-6780-4E74-9E15-4DF32F59FD0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075" y="3709930"/>
            <a:ext cx="2029383" cy="2029383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740048A-CB7F-4F5E-BACF-D11E4BE3959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64541" y="4186562"/>
            <a:ext cx="1205132" cy="1205132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E11C0034-2F79-45E3-8D84-234C0FE02897}"/>
              </a:ext>
            </a:extLst>
          </p:cNvPr>
          <p:cNvGrpSpPr/>
          <p:nvPr/>
        </p:nvGrpSpPr>
        <p:grpSpPr>
          <a:xfrm>
            <a:off x="4252434" y="1053832"/>
            <a:ext cx="1069383" cy="1660249"/>
            <a:chOff x="4386020" y="370029"/>
            <a:chExt cx="1069383" cy="1660249"/>
          </a:xfrm>
        </p:grpSpPr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8A77AE88-74FF-4A05-8759-84C1189C53F2}"/>
                </a:ext>
              </a:extLst>
            </p:cNvPr>
            <p:cNvSpPr/>
            <p:nvPr/>
          </p:nvSpPr>
          <p:spPr>
            <a:xfrm>
              <a:off x="4386020" y="976393"/>
              <a:ext cx="1069383" cy="1053885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CA60A8D9-24E9-4A58-9FDE-C585F36137C4}"/>
                </a:ext>
              </a:extLst>
            </p:cNvPr>
            <p:cNvSpPr/>
            <p:nvPr/>
          </p:nvSpPr>
          <p:spPr>
            <a:xfrm>
              <a:off x="4610745" y="370029"/>
              <a:ext cx="619932" cy="609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EABE13FE-C702-494F-8131-4F24E33FB13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054" y="1077192"/>
            <a:ext cx="1684559" cy="168455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C2384F9-126F-4B53-8A0C-DFCD4EA2387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695" y="1064061"/>
            <a:ext cx="1684559" cy="168455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26C03DE-879E-4562-9FB5-AE4F7B1B2AD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72872" y="1196691"/>
            <a:ext cx="1551929" cy="155192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84F4EB20-0CD6-4391-9718-89D2E78794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021" y="4013762"/>
            <a:ext cx="1693608" cy="164754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9B05A0A-557F-490D-BAC5-DCB8DB9DA34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434" y="4053905"/>
            <a:ext cx="1109030" cy="1470448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E0E9E9B0-EB14-44B7-8BFF-8354174C0814}"/>
              </a:ext>
            </a:extLst>
          </p:cNvPr>
          <p:cNvGrpSpPr/>
          <p:nvPr/>
        </p:nvGrpSpPr>
        <p:grpSpPr>
          <a:xfrm>
            <a:off x="7177458" y="3873565"/>
            <a:ext cx="1069383" cy="1840589"/>
            <a:chOff x="4386020" y="189689"/>
            <a:chExt cx="1069383" cy="1840589"/>
          </a:xfrm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61E2D025-F982-434A-B368-AB74CC8E8721}"/>
                </a:ext>
              </a:extLst>
            </p:cNvPr>
            <p:cNvSpPr/>
            <p:nvPr/>
          </p:nvSpPr>
          <p:spPr>
            <a:xfrm>
              <a:off x="4386020" y="976393"/>
              <a:ext cx="1069383" cy="1053885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B06BB8BF-B21C-4259-9AFD-DC11394752CA}"/>
                </a:ext>
              </a:extLst>
            </p:cNvPr>
            <p:cNvSpPr/>
            <p:nvPr/>
          </p:nvSpPr>
          <p:spPr>
            <a:xfrm>
              <a:off x="4608711" y="189689"/>
              <a:ext cx="619932" cy="609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BDBF5661-6ECD-4A60-86B0-21776764A37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72284" y="4125662"/>
            <a:ext cx="1392787" cy="1392787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EB0F14E5-98BE-48FA-8CA9-3E92DFF10FE6}"/>
              </a:ext>
            </a:extLst>
          </p:cNvPr>
          <p:cNvGrpSpPr/>
          <p:nvPr/>
        </p:nvGrpSpPr>
        <p:grpSpPr>
          <a:xfrm flipV="1">
            <a:off x="4294637" y="1166374"/>
            <a:ext cx="1069383" cy="1660249"/>
            <a:chOff x="4386020" y="370029"/>
            <a:chExt cx="1069383" cy="1660249"/>
          </a:xfrm>
        </p:grpSpPr>
        <p:sp>
          <p:nvSpPr>
            <p:cNvPr id="40" name="Прямоугольник: скругленные углы 39">
              <a:extLst>
                <a:ext uri="{FF2B5EF4-FFF2-40B4-BE49-F238E27FC236}">
                  <a16:creationId xmlns:a16="http://schemas.microsoft.com/office/drawing/2014/main" id="{15CF6677-AF54-4792-BB5A-3314C8D70B7A}"/>
                </a:ext>
              </a:extLst>
            </p:cNvPr>
            <p:cNvSpPr/>
            <p:nvPr/>
          </p:nvSpPr>
          <p:spPr>
            <a:xfrm>
              <a:off x="4386020" y="976393"/>
              <a:ext cx="1069383" cy="1053885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576FBB49-5FBD-4127-86F4-CF6BB568A3E3}"/>
                </a:ext>
              </a:extLst>
            </p:cNvPr>
            <p:cNvSpPr/>
            <p:nvPr/>
          </p:nvSpPr>
          <p:spPr>
            <a:xfrm>
              <a:off x="4610745" y="370029"/>
              <a:ext cx="619932" cy="609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BA64FE81-2630-46AF-BA9F-A18A473497F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215" y="955835"/>
            <a:ext cx="2158395" cy="2158395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02CBBE6A-2623-42A0-A106-393E2823162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387" y="1172872"/>
            <a:ext cx="1611445" cy="1611445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79C0760-2136-4D6A-86DD-D7B783476A4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459892" y="1174491"/>
            <a:ext cx="1554238" cy="1554238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11515A2-2007-42A8-B821-6962BE7A5F3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688" y="3946357"/>
            <a:ext cx="1721954" cy="172195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75A049CE-FD78-4C4D-B0D0-1CCCAC55558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157" y="3798613"/>
            <a:ext cx="1855675" cy="1855675"/>
          </a:xfrm>
          <a:prstGeom prst="rect">
            <a:avLst/>
          </a:prstGeom>
        </p:spPr>
      </p:pic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300BE67D-EDB6-4A4E-A02C-06C08FBC8916}"/>
              </a:ext>
            </a:extLst>
          </p:cNvPr>
          <p:cNvGrpSpPr/>
          <p:nvPr/>
        </p:nvGrpSpPr>
        <p:grpSpPr>
          <a:xfrm>
            <a:off x="4337832" y="3932334"/>
            <a:ext cx="1069383" cy="1660249"/>
            <a:chOff x="4386020" y="370029"/>
            <a:chExt cx="1069383" cy="1660249"/>
          </a:xfrm>
        </p:grpSpPr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7B7A4955-1EF5-4A48-8AB7-D54704A742E5}"/>
                </a:ext>
              </a:extLst>
            </p:cNvPr>
            <p:cNvSpPr/>
            <p:nvPr/>
          </p:nvSpPr>
          <p:spPr>
            <a:xfrm>
              <a:off x="4386020" y="976393"/>
              <a:ext cx="1069383" cy="1053885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00DC9549-59A8-4CAB-8BED-E4DAD3A4BD69}"/>
                </a:ext>
              </a:extLst>
            </p:cNvPr>
            <p:cNvSpPr/>
            <p:nvPr/>
          </p:nvSpPr>
          <p:spPr>
            <a:xfrm>
              <a:off x="4610745" y="370029"/>
              <a:ext cx="619932" cy="6098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sp>
        <p:nvSpPr>
          <p:cNvPr id="50" name="Знак умножения 49">
            <a:extLst>
              <a:ext uri="{FF2B5EF4-FFF2-40B4-BE49-F238E27FC236}">
                <a16:creationId xmlns:a16="http://schemas.microsoft.com/office/drawing/2014/main" id="{FAD850AF-1CF4-415F-9307-19AD913E7608}"/>
              </a:ext>
            </a:extLst>
          </p:cNvPr>
          <p:cNvSpPr/>
          <p:nvPr/>
        </p:nvSpPr>
        <p:spPr>
          <a:xfrm>
            <a:off x="7513724" y="4162880"/>
            <a:ext cx="1236734" cy="128890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A3800E5-B27E-46CA-85F6-70B8B6AB6E4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883" y="988414"/>
            <a:ext cx="4821371" cy="482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2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>
                      <p:stCondLst>
                        <p:cond delay="0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2" grpId="0" animBg="1"/>
      <p:bldP spid="22" grpId="1" animBg="1"/>
      <p:bldP spid="50" grpId="0" animBg="1"/>
      <p:bldP spid="5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7</cp:revision>
  <dcterms:created xsi:type="dcterms:W3CDTF">2024-07-31T18:57:46Z</dcterms:created>
  <dcterms:modified xsi:type="dcterms:W3CDTF">2024-07-31T20:07:11Z</dcterms:modified>
</cp:coreProperties>
</file>