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-11329" r="-9397"/>
          <a:stretch>
            <a:fillRect/>
          </a:stretch>
        </p:blipFill>
        <p:spPr>
          <a:xfrm>
            <a:off x="367665" y="2317115"/>
            <a:ext cx="3738880" cy="373570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766C580-AF75-4D0A-B2C0-EC9EE4E03176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