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</p:sldIdLst>
  <p:sldSz cx="12192000" cy="6858000"/>
  <p:notesSz cx="6858000" cy="9144000"/>
  <p:defaultTextStyle>
    <a:defPPr>
      <a:defRPr lang="ru-M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36BFB-AD43-0212-A72E-C774F458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975088-FFB8-CC15-8769-6A2524C5B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2C01AA-5AB7-B530-2848-D813394A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671C6-153D-EABD-2020-3B6CE990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7D7BD-F17C-7859-1B9C-EC131837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8276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ED37C-DBB9-6CB6-23F3-D56C14E8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769A0C-9C03-A648-7583-8E37FFA68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0D25-F708-76C9-F921-041F0BF5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C7F45-6DB8-E9EC-7EDF-16565F44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A23D1-B0CA-07A0-A5AF-71335520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68529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6D278F-F80D-77CC-ECAF-03FA99B35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0AE72E-4319-919F-CEC5-E3A853134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6A176-9575-D423-6CF5-3B5089D7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BC6A8D-D889-C607-132A-B53B95E5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F1056-F2A0-217C-FB4D-EDC8804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69654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36DD4-59B8-5383-AD8C-5387D50B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B8644-3EAC-882E-C4E2-D50E7532C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C9777-C820-FD4C-97D0-1D467599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C03851-2A61-C23A-5C3C-BA7985E5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B97BF-6B30-F055-5381-854D5EFB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86921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BE46E-B56A-38BF-E6B1-777275F6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CF339-89A5-10E7-90CA-F6E0F8A4D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C49EE-D9CE-7156-8B34-62597018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022529-4C51-A2FA-8130-0B5BA980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BDF8B-0250-ED51-EE8E-5B069D73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8610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73346-A0B9-5DD7-61CA-D4A15D90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8B568-F93F-51C6-7A25-7DF87D596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AB8E85-D1A1-7D29-CE7D-715F9E8F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B61387-2B8E-0DDF-E194-697B30DF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548F07-D126-7420-10B0-D30727A6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F8C96-F056-8BF2-0592-9436E1BF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30224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125D6-E6D3-208F-2357-115DA114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F8B272-CA32-256B-4B4B-5A81FB1F2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0021E8-333C-A452-F835-6E3C64655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06E975-C682-C586-F15A-6B281D9DD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5C71D5-3529-9027-A2FA-CEB5DB19D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6E2DD0-0511-6F71-B1E8-B705ED19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A78089-8D86-D094-C157-8314804B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0D3F69-022C-7725-B1C8-38677E35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0364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E0BD7-B094-1DC0-8820-66DB2811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0E37CA-5AA5-4684-CED0-DC69C052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BD1061-4124-9A10-5772-603DB85D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3CD196-F66B-CD57-C95A-21BA0D8A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05894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4C284D-D7FA-FEAB-518A-0AED538E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427B82-2719-1C81-DAEA-7620A0F1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2B806-4A40-6080-DED0-C9840FD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51373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1748-3409-47DE-C1F7-B5C9E94D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BD040-20B3-DFD6-B4DC-388BDA32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920E27-A2C9-DB5E-718A-7DD6095AF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F52E79-E92F-029E-2D4F-BB2FE594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623981-91E5-9ABB-FE5B-FE9D570B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043AA1-974F-B98A-DB2F-2EAAFBFA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93564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F827E-E988-96BE-D914-36CA34DF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EFDCF6-6845-019A-2F55-1D4DB137D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630F01-120D-4200-F605-0DB7E691C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F02DA6-D9F5-3F83-9387-6EC9D6B4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8F0600-8AC0-DBBD-73AF-132B5E8F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0537E5-7010-C5FB-0C9D-C43280B9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0964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9BA27-A574-983C-36AA-60E01FFD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CDFED8-A041-3CAE-ECFC-8CAD30A58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68520-A9A5-0E94-7F34-DA745D85D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B3136-25C3-06C3-1FE9-752CD9B43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0DE13-8A61-A7B4-EC61-89999F736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6745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ot wheels mustang 2016 for Sale,Up To OFF66%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9" b="89549" l="8140" r="92093">
                        <a14:foregroundMark x1="9535" y1="29454" x2="8140" y2="45606"/>
                        <a14:foregroundMark x1="8140" y1="45606" x2="8837" y2="47981"/>
                        <a14:foregroundMark x1="45000" y1="11876" x2="47907" y2="24466"/>
                        <a14:foregroundMark x1="38837" y1="14252" x2="39302" y2="14727"/>
                        <a14:foregroundMark x1="38256" y1="12827" x2="34651" y2="15914"/>
                        <a14:foregroundMark x1="34651" y1="15914" x2="39070" y2="11401"/>
                        <a14:foregroundMark x1="35698" y1="12352" x2="35698" y2="12352"/>
                        <a14:foregroundMark x1="33023" y1="13777" x2="33023" y2="13777"/>
                        <a14:foregroundMark x1="50814" y1="32779" x2="52907" y2="39192"/>
                        <a14:foregroundMark x1="30930" y1="14489" x2="30930" y2="14489"/>
                        <a14:foregroundMark x1="15349" y1="65083" x2="15349" y2="65083"/>
                        <a14:foregroundMark x1="15349" y1="65083" x2="15349" y2="65083"/>
                        <a14:foregroundMark x1="13256" y1="63420" x2="14884" y2="67458"/>
                        <a14:foregroundMark x1="90930" y1="52257" x2="92093" y2="64133"/>
                        <a14:foregroundMark x1="56047" y1="82898" x2="56047" y2="82898"/>
                        <a14:foregroundMark x1="56047" y1="82898" x2="55000" y2="78385"/>
                        <a14:foregroundMark x1="55000" y1="78385" x2="55000" y2="78385"/>
                        <a14:foregroundMark x1="31279" y1="68884" x2="31279" y2="68884"/>
                        <a14:foregroundMark x1="31279" y1="68884" x2="29302" y2="67458"/>
                        <a14:foregroundMark x1="29302" y1="67458" x2="26047" y2="66033"/>
                        <a14:foregroundMark x1="26047" y1="66033" x2="24535" y2="6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03" y="4954107"/>
            <a:ext cx="3118160" cy="152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8 Хот Вилс ideas | льодяники, тачки, квіти з маст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94" y="4768393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машинки хот вилскартинки | Hot wheels, Hot wheels cars,  Hot wheels ki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77" y="4581377"/>
            <a:ext cx="2931725" cy="21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Model car Hot Wheels Handicraft, Car Wheels, purple, car, vehicle png |  PNGW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500" y1="34615" x2="71522" y2="58597"/>
                        <a14:foregroundMark x1="71522" y1="58597" x2="71413" y2="42986"/>
                        <a14:foregroundMark x1="71413" y1="42986" x2="65435" y2="57240"/>
                        <a14:foregroundMark x1="65435" y1="57240" x2="73587" y2="48643"/>
                        <a14:foregroundMark x1="55978" y1="89593" x2="55978" y2="89593"/>
                        <a14:foregroundMark x1="69022" y1="68552" x2="69022" y2="68552"/>
                        <a14:backgroundMark x1="32500" y1="58145" x2="34457" y2="60407"/>
                        <a14:backgroundMark x1="34457" y1="60407" x2="38913" y2="64480"/>
                        <a14:backgroundMark x1="38913" y1="64480" x2="40761" y2="65611"/>
                        <a14:backgroundMark x1="40761" y1="65611" x2="38913" y2="64480"/>
                        <a14:backgroundMark x1="38913" y1="64480" x2="38152" y2="62896"/>
                        <a14:backgroundMark x1="38152" y1="62896" x2="41087" y2="65158"/>
                        <a14:backgroundMark x1="41087" y1="65158" x2="41087" y2="65158"/>
                        <a14:backgroundMark x1="31087" y1="55656" x2="31739" y2="57466"/>
                        <a14:backgroundMark x1="22500" y1="56109" x2="23043" y2="57466"/>
                        <a14:backgroundMark x1="43913" y1="81448" x2="43913" y2="81448"/>
                        <a14:backgroundMark x1="62500" y1="84615" x2="61522" y2="87330"/>
                        <a14:backgroundMark x1="61522" y1="87330" x2="61522" y2="87330"/>
                        <a14:backgroundMark x1="65435" y1="72398" x2="71630" y2="71041"/>
                        <a14:backgroundMark x1="71630" y1="71041" x2="71630" y2="71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0" r="13309"/>
          <a:stretch>
            <a:fillRect/>
          </a:stretch>
        </p:blipFill>
        <p:spPr bwMode="auto">
          <a:xfrm>
            <a:off x="0" y="4396095"/>
            <a:ext cx="2931725" cy="20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B6C541A-20F9-6E23-C937-7CCA45652224}"/>
              </a:ext>
            </a:extLst>
          </p:cNvPr>
          <p:cNvGrpSpPr/>
          <p:nvPr/>
        </p:nvGrpSpPr>
        <p:grpSpPr>
          <a:xfrm>
            <a:off x="9225638" y="1103769"/>
            <a:ext cx="2453756" cy="2582901"/>
            <a:chOff x="9225638" y="1103769"/>
            <a:chExt cx="2453756" cy="2582901"/>
          </a:xfrm>
        </p:grpSpPr>
        <p:pic>
          <p:nvPicPr>
            <p:cNvPr id="11" name="Picture 2" descr="гараж, продажа гаража , дом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1111" l="22222" r="77444">
                          <a14:foregroundMark x1="24778" y1="36111" x2="28000" y2="74074"/>
                          <a14:foregroundMark x1="22444" y1="40926" x2="22444" y2="40926"/>
                          <a14:foregroundMark x1="74845" y1="47037" x2="72551" y2="87455"/>
                          <a14:foregroundMark x1="75131" y1="42000" x2="75108" y2="42407"/>
                          <a14:foregroundMark x1="75444" y1="36481" x2="75137" y2="41900"/>
                          <a14:foregroundMark x1="77444" y1="41111" x2="77444" y2="41111"/>
                          <a14:backgroundMark x1="72778" y1="89074" x2="72111" y2="89074"/>
                          <a14:backgroundMark x1="72111" y1="89074" x2="72444" y2="92407"/>
                          <a14:backgroundMark x1="72444" y1="92407" x2="72444" y2="89259"/>
                          <a14:backgroundMark x1="22444" y1="40556" x2="22444" y2="40556"/>
                          <a14:backgroundMark x1="22111" y1="41111" x2="22111" y2="41111"/>
                          <a14:backgroundMark x1="22333" y1="41111" x2="22333" y2="41111"/>
                          <a14:backgroundMark x1="72333" y1="88704" x2="72333" y2="88704"/>
                          <a14:backgroundMark x1="72333" y1="88704" x2="72667" y2="88704"/>
                          <a14:backgroundMark x1="72667" y1="88704" x2="72889" y2="88704"/>
                          <a14:backgroundMark x1="72889" y1="88704" x2="72444" y2="88148"/>
                          <a14:backgroundMark x1="72444" y1="87778" x2="72444" y2="87778"/>
                          <a14:backgroundMark x1="75333" y1="42778" x2="75333" y2="42778"/>
                          <a14:backgroundMark x1="75333" y1="42778" x2="75222" y2="42407"/>
                          <a14:backgroundMark x1="75222" y1="42407" x2="75222" y2="45370"/>
                          <a14:backgroundMark x1="75222" y1="45370" x2="75222" y2="47037"/>
                          <a14:backgroundMark x1="75111" y1="42593" x2="75111" y2="4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21333"/>
            <a:stretch>
              <a:fillRect/>
            </a:stretch>
          </p:blipFill>
          <p:spPr bwMode="auto">
            <a:xfrm>
              <a:off x="9225638" y="1103769"/>
              <a:ext cx="2453756" cy="258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10085168" y="1700105"/>
              <a:ext cx="734695" cy="66230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0908AE5-C8E6-0818-BB01-4D841C1C12E7}"/>
              </a:ext>
            </a:extLst>
          </p:cNvPr>
          <p:cNvGrpSpPr/>
          <p:nvPr/>
        </p:nvGrpSpPr>
        <p:grpSpPr>
          <a:xfrm>
            <a:off x="6345577" y="1207546"/>
            <a:ext cx="2453756" cy="2582901"/>
            <a:chOff x="6345577" y="1207546"/>
            <a:chExt cx="2453756" cy="2582901"/>
          </a:xfrm>
        </p:grpSpPr>
        <p:pic>
          <p:nvPicPr>
            <p:cNvPr id="10" name="Picture 2" descr="гараж, продажа гаража , дом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1111" l="22222" r="77444">
                          <a14:foregroundMark x1="24778" y1="36111" x2="28000" y2="74074"/>
                          <a14:foregroundMark x1="22444" y1="40926" x2="22444" y2="40926"/>
                          <a14:foregroundMark x1="74845" y1="47037" x2="72551" y2="87455"/>
                          <a14:foregroundMark x1="75131" y1="42000" x2="75108" y2="42407"/>
                          <a14:foregroundMark x1="75444" y1="36481" x2="75137" y2="41900"/>
                          <a14:foregroundMark x1="77444" y1="41111" x2="77444" y2="41111"/>
                          <a14:backgroundMark x1="72778" y1="89074" x2="72111" y2="89074"/>
                          <a14:backgroundMark x1="72111" y1="89074" x2="72444" y2="92407"/>
                          <a14:backgroundMark x1="72444" y1="92407" x2="72444" y2="89259"/>
                          <a14:backgroundMark x1="22444" y1="40556" x2="22444" y2="40556"/>
                          <a14:backgroundMark x1="22111" y1="41111" x2="22111" y2="41111"/>
                          <a14:backgroundMark x1="22333" y1="41111" x2="22333" y2="41111"/>
                          <a14:backgroundMark x1="72333" y1="88704" x2="72333" y2="88704"/>
                          <a14:backgroundMark x1="72333" y1="88704" x2="72667" y2="88704"/>
                          <a14:backgroundMark x1="72667" y1="88704" x2="72889" y2="88704"/>
                          <a14:backgroundMark x1="72889" y1="88704" x2="72444" y2="88148"/>
                          <a14:backgroundMark x1="72444" y1="87778" x2="72444" y2="87778"/>
                          <a14:backgroundMark x1="75333" y1="42778" x2="75333" y2="42778"/>
                          <a14:backgroundMark x1="75333" y1="42778" x2="75222" y2="42407"/>
                          <a14:backgroundMark x1="75222" y1="42407" x2="75222" y2="45370"/>
                          <a14:backgroundMark x1="75222" y1="45370" x2="75222" y2="47037"/>
                          <a14:backgroundMark x1="75111" y1="42593" x2="75111" y2="4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21333"/>
            <a:stretch>
              <a:fillRect/>
            </a:stretch>
          </p:blipFill>
          <p:spPr bwMode="auto">
            <a:xfrm>
              <a:off x="6345577" y="1207546"/>
              <a:ext cx="2453756" cy="258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7237611" y="1813670"/>
              <a:ext cx="734695" cy="6623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CDFFEE4-C45D-D764-0DBC-FC8156A06EB6}"/>
              </a:ext>
            </a:extLst>
          </p:cNvPr>
          <p:cNvGrpSpPr/>
          <p:nvPr/>
        </p:nvGrpSpPr>
        <p:grpSpPr>
          <a:xfrm>
            <a:off x="3465516" y="1179312"/>
            <a:ext cx="2453756" cy="2582901"/>
            <a:chOff x="3465516" y="1179312"/>
            <a:chExt cx="2453756" cy="2582901"/>
          </a:xfrm>
        </p:grpSpPr>
        <p:pic>
          <p:nvPicPr>
            <p:cNvPr id="9" name="Picture 2" descr="гараж, продажа гаража , дом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1111" l="22222" r="77444">
                          <a14:foregroundMark x1="24778" y1="36111" x2="28000" y2="74074"/>
                          <a14:foregroundMark x1="22444" y1="40926" x2="22444" y2="40926"/>
                          <a14:foregroundMark x1="74845" y1="47037" x2="72551" y2="87455"/>
                          <a14:foregroundMark x1="75131" y1="42000" x2="75108" y2="42407"/>
                          <a14:foregroundMark x1="75444" y1="36481" x2="75137" y2="41900"/>
                          <a14:foregroundMark x1="77444" y1="41111" x2="77444" y2="41111"/>
                          <a14:backgroundMark x1="72778" y1="89074" x2="72111" y2="89074"/>
                          <a14:backgroundMark x1="72111" y1="89074" x2="72444" y2="92407"/>
                          <a14:backgroundMark x1="72444" y1="92407" x2="72444" y2="89259"/>
                          <a14:backgroundMark x1="22444" y1="40556" x2="22444" y2="40556"/>
                          <a14:backgroundMark x1="22111" y1="41111" x2="22111" y2="41111"/>
                          <a14:backgroundMark x1="22333" y1="41111" x2="22333" y2="41111"/>
                          <a14:backgroundMark x1="72333" y1="88704" x2="72333" y2="88704"/>
                          <a14:backgroundMark x1="72333" y1="88704" x2="72667" y2="88704"/>
                          <a14:backgroundMark x1="72667" y1="88704" x2="72889" y2="88704"/>
                          <a14:backgroundMark x1="72889" y1="88704" x2="72444" y2="88148"/>
                          <a14:backgroundMark x1="72444" y1="87778" x2="72444" y2="87778"/>
                          <a14:backgroundMark x1="75333" y1="42778" x2="75333" y2="42778"/>
                          <a14:backgroundMark x1="75333" y1="42778" x2="75222" y2="42407"/>
                          <a14:backgroundMark x1="75222" y1="42407" x2="75222" y2="45370"/>
                          <a14:backgroundMark x1="75222" y1="45370" x2="75222" y2="47037"/>
                          <a14:backgroundMark x1="75111" y1="42593" x2="75111" y2="4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21333"/>
            <a:stretch>
              <a:fillRect/>
            </a:stretch>
          </p:blipFill>
          <p:spPr bwMode="auto">
            <a:xfrm>
              <a:off x="3465516" y="1179312"/>
              <a:ext cx="2453756" cy="258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368035" y="1732915"/>
              <a:ext cx="734695" cy="6623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9C78DF5-D23D-470A-D60B-566162B75036}"/>
              </a:ext>
            </a:extLst>
          </p:cNvPr>
          <p:cNvGrpSpPr/>
          <p:nvPr/>
        </p:nvGrpSpPr>
        <p:grpSpPr>
          <a:xfrm>
            <a:off x="747509" y="1123123"/>
            <a:ext cx="2453756" cy="2582901"/>
            <a:chOff x="747509" y="1123123"/>
            <a:chExt cx="2453756" cy="2582901"/>
          </a:xfrm>
        </p:grpSpPr>
        <p:pic>
          <p:nvPicPr>
            <p:cNvPr id="3074" name="Picture 2" descr="гараж, продажа гаража , дом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1111" l="22222" r="77444">
                          <a14:foregroundMark x1="24778" y1="36111" x2="28000" y2="74074"/>
                          <a14:foregroundMark x1="22444" y1="40926" x2="22444" y2="40926"/>
                          <a14:foregroundMark x1="74845" y1="47037" x2="72551" y2="87455"/>
                          <a14:foregroundMark x1="75131" y1="42000" x2="75108" y2="42407"/>
                          <a14:foregroundMark x1="75444" y1="36481" x2="75137" y2="41900"/>
                          <a14:foregroundMark x1="77444" y1="41111" x2="77444" y2="41111"/>
                          <a14:backgroundMark x1="72778" y1="89074" x2="72111" y2="89074"/>
                          <a14:backgroundMark x1="72111" y1="89074" x2="72444" y2="92407"/>
                          <a14:backgroundMark x1="72444" y1="92407" x2="72444" y2="89259"/>
                          <a14:backgroundMark x1="22444" y1="40556" x2="22444" y2="40556"/>
                          <a14:backgroundMark x1="22111" y1="41111" x2="22111" y2="41111"/>
                          <a14:backgroundMark x1="22333" y1="41111" x2="22333" y2="41111"/>
                          <a14:backgroundMark x1="72333" y1="88704" x2="72333" y2="88704"/>
                          <a14:backgroundMark x1="72333" y1="88704" x2="72667" y2="88704"/>
                          <a14:backgroundMark x1="72667" y1="88704" x2="72889" y2="88704"/>
                          <a14:backgroundMark x1="72889" y1="88704" x2="72444" y2="88148"/>
                          <a14:backgroundMark x1="72444" y1="87778" x2="72444" y2="87778"/>
                          <a14:backgroundMark x1="75333" y1="42778" x2="75333" y2="42778"/>
                          <a14:backgroundMark x1="75333" y1="42778" x2="75222" y2="42407"/>
                          <a14:backgroundMark x1="75222" y1="42407" x2="75222" y2="45370"/>
                          <a14:backgroundMark x1="75222" y1="45370" x2="75222" y2="47037"/>
                          <a14:backgroundMark x1="75111" y1="42593" x2="75111" y2="4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21333"/>
            <a:stretch>
              <a:fillRect/>
            </a:stretch>
          </p:blipFill>
          <p:spPr bwMode="auto">
            <a:xfrm>
              <a:off x="747509" y="1123123"/>
              <a:ext cx="2453756" cy="258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1607039" y="1755048"/>
              <a:ext cx="734695" cy="66230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C 0.04154 -0.00046 -0.01276 -0.11667 -0.09844 -0.14745 C -0.18411 -0.17847 -0.39909 -0.17014 -0.51432 -0.18704 C -0.61497 -0.175 -0.67878 -0.41968 -0.67878 -0.37778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16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-0.00046 C 0.00547 -0.00046 0.0224 -0.11505 0.04896 -0.14537 C 0.07566 -0.17593 0.14258 -0.16782 0.17839 -0.18449 C 0.20977 -0.17268 0.22969 -0.41366 0.22969 -0.37245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-0.00046 C 0.00547 -0.00046 0.0224 -0.1199 0.04896 -0.15162 C 0.07565 -0.18333 0.14258 -0.17476 0.17838 -0.19212 C 0.20976 -0.17986 0.22969 -0.43125 0.22969 -0.38819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88 -0.00046 C 0.00443 -0.00046 0.02331 -0.10717 0.053 -0.13564 C 0.08281 -0.16412 0.15742 -0.15648 0.1974 -0.17199 C 0.23229 -0.16088 0.25456 -0.38541 0.25456 -0.34699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8546E4-56AB-4A00-8E88-46B1077BF00A}"/>
</file>

<file path=customXml/itemProps2.xml><?xml version="1.0" encoding="utf-8"?>
<ds:datastoreItem xmlns:ds="http://schemas.openxmlformats.org/officeDocument/2006/customXml" ds:itemID="{DAC874B6-FAAB-4783-8FB3-0C8056363E05}"/>
</file>

<file path=customXml/itemProps3.xml><?xml version="1.0" encoding="utf-8"?>
<ds:datastoreItem xmlns:ds="http://schemas.openxmlformats.org/officeDocument/2006/customXml" ds:itemID="{AAEBE9F9-CAD3-40E4-B795-D3E3BB6CB142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Шутова Яна</dc:creator>
  <cp:lastModifiedBy>Шутова Яна</cp:lastModifiedBy>
  <cp:revision>3</cp:revision>
  <dcterms:created xsi:type="dcterms:W3CDTF">2025-04-11T08:47:33Z</dcterms:created>
  <dcterms:modified xsi:type="dcterms:W3CDTF">2025-04-11T09:05:30Z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