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53" y="3556311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35" y="474884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27" y="142003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91" y="486244"/>
            <a:ext cx="2539127" cy="253912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4265A6D0-1AAE-D867-DC45-1DA20B65D2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0" y="561193"/>
            <a:ext cx="2389231" cy="238923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68" y="127780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2024-11-25T12:49:00Z</dcterms:modified>
</cp:coreProperties>
</file>