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5" Type="http://schemas.openxmlformats.org/officeDocument/2006/relationships/slideLayout" Target="../slideLayouts/slideLayout7.xml"/><Relationship Id="rId34" Type="http://schemas.openxmlformats.org/officeDocument/2006/relationships/image" Target="../media/image19.png"/><Relationship Id="rId33" Type="http://schemas.openxmlformats.org/officeDocument/2006/relationships/tags" Target="../tags/tag1.xml"/><Relationship Id="rId32" Type="http://schemas.microsoft.com/office/2007/relationships/media" Target="../media/media7.mp3"/><Relationship Id="rId31" Type="http://schemas.openxmlformats.org/officeDocument/2006/relationships/audio" Target="../media/media7.mp3"/><Relationship Id="rId30" Type="http://schemas.microsoft.com/office/2007/relationships/media" Target="../media/media6.mp3"/><Relationship Id="rId3" Type="http://schemas.openxmlformats.org/officeDocument/2006/relationships/image" Target="../media/image3.png"/><Relationship Id="rId29" Type="http://schemas.openxmlformats.org/officeDocument/2006/relationships/audio" Target="../media/media6.mp3"/><Relationship Id="rId28" Type="http://schemas.microsoft.com/office/2007/relationships/media" Target="../media/media5.mp3"/><Relationship Id="rId27" Type="http://schemas.openxmlformats.org/officeDocument/2006/relationships/audio" Target="../media/media5.mp3"/><Relationship Id="rId26" Type="http://schemas.microsoft.com/office/2007/relationships/media" Target="../media/media4.mp3"/><Relationship Id="rId25" Type="http://schemas.openxmlformats.org/officeDocument/2006/relationships/audio" Target="../media/media4.mp3"/><Relationship Id="rId24" Type="http://schemas.microsoft.com/office/2007/relationships/media" Target="../media/media3.mp3"/><Relationship Id="rId23" Type="http://schemas.openxmlformats.org/officeDocument/2006/relationships/audio" Target="../media/media3.mp3"/><Relationship Id="rId22" Type="http://schemas.microsoft.com/office/2007/relationships/media" Target="../media/media2.mp3"/><Relationship Id="rId21" Type="http://schemas.openxmlformats.org/officeDocument/2006/relationships/audio" Target="../media/media2.mp3"/><Relationship Id="rId20" Type="http://schemas.openxmlformats.org/officeDocument/2006/relationships/image" Target="../media/image18.png"/><Relationship Id="rId2" Type="http://schemas.openxmlformats.org/officeDocument/2006/relationships/image" Target="../media/image2.png"/><Relationship Id="rId19" Type="http://schemas.microsoft.com/office/2007/relationships/media" Target="../media/media1.mp3"/><Relationship Id="rId18" Type="http://schemas.openxmlformats.org/officeDocument/2006/relationships/audio" Target="../media/media1.mp3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45" y="-96536"/>
            <a:ext cx="1065362" cy="990600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8232775" y="2895600"/>
            <a:ext cx="3647440" cy="3647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19</cp:revision>
  <dcterms:created xsi:type="dcterms:W3CDTF">2024-04-23T17:31:00Z</dcterms:created>
  <dcterms:modified xsi:type="dcterms:W3CDTF">2024-09-19T10:36:19Z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