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5.png"/><Relationship Id="rId21" Type="http://schemas.openxmlformats.org/officeDocument/2006/relationships/image" Target="../media/image20.png"/><Relationship Id="rId34" Type="http://schemas.openxmlformats.org/officeDocument/2006/relationships/image" Target="../media/image32.png"/><Relationship Id="rId42" Type="http://schemas.openxmlformats.org/officeDocument/2006/relationships/image" Target="../media/image3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customXml" Target="../ink/ink3.xml"/><Relationship Id="rId40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3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customXml" Target="../ink/ink2.xml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customXml" Target="../ink/ink1.xml"/><Relationship Id="rId38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DB4392-BAC4-7486-1D62-15B0E0C7C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88" y="2987690"/>
            <a:ext cx="3593678" cy="3593678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