
<file path=[Content_Types].xml><?xml version="1.0" encoding="utf-8"?>
<Types xmlns="http://schemas.openxmlformats.org/package/2006/content-types">
  <Default Extension="jpeg" ContentType="image/jpeg"/>
  <Default Extension="JPG" ContentType="image/.jpg"/>
  <Default Extension="mp3" ContentType="audio/mp3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hdphoto" Target="../media/image9.wdp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9" Type="http://schemas.openxmlformats.org/officeDocument/2006/relationships/slideLayout" Target="../slideLayouts/slideLayout1.xml"/><Relationship Id="rId38" Type="http://schemas.openxmlformats.org/officeDocument/2006/relationships/image" Target="../media/image35.png"/><Relationship Id="rId37" Type="http://schemas.openxmlformats.org/officeDocument/2006/relationships/tags" Target="../tags/tag1.xml"/><Relationship Id="rId36" Type="http://schemas.openxmlformats.org/officeDocument/2006/relationships/image" Target="../media/image34.png"/><Relationship Id="rId35" Type="http://schemas.openxmlformats.org/officeDocument/2006/relationships/image" Target="../media/image33.png"/><Relationship Id="rId34" Type="http://schemas.microsoft.com/office/2007/relationships/media" Target="../media/media1.mp3"/><Relationship Id="rId33" Type="http://schemas.openxmlformats.org/officeDocument/2006/relationships/audio" Target="../media/media1.mp3"/><Relationship Id="rId32" Type="http://schemas.openxmlformats.org/officeDocument/2006/relationships/image" Target="../media/image32.png"/><Relationship Id="rId31" Type="http://schemas.openxmlformats.org/officeDocument/2006/relationships/image" Target="../media/image31.png"/><Relationship Id="rId30" Type="http://schemas.microsoft.com/office/2007/relationships/hdphoto" Target="../media/image30.wdp"/><Relationship Id="rId3" Type="http://schemas.microsoft.com/office/2007/relationships/hdphoto" Target="../media/image3.wdp"/><Relationship Id="rId29" Type="http://schemas.openxmlformats.org/officeDocument/2006/relationships/image" Target="../media/image29.png"/><Relationship Id="rId28" Type="http://schemas.openxmlformats.org/officeDocument/2006/relationships/image" Target="../media/image28.png"/><Relationship Id="rId27" Type="http://schemas.microsoft.com/office/2007/relationships/hdphoto" Target="../media/image27.wdp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4" Type="http://schemas.microsoft.com/office/2007/relationships/hdphoto" Target="../media/image24.wdp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microsoft.com/office/2007/relationships/hdphoto" Target="../media/image21.wdp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microsoft.com/office/2007/relationships/hdphoto" Target="../media/image18.wdp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microsoft.com/office/2007/relationships/hdphoto" Target="../media/image15.wdp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microsoft.com/office/2007/relationships/hdphoto" Target="../media/image12.wdp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71154" y="910042"/>
            <a:ext cx="4914089" cy="4892647"/>
          </a:xfrm>
          <a:prstGeom prst="ellipse">
            <a:avLst/>
          </a:prstGeom>
          <a:solidFill>
            <a:schemeClr val="bg1">
              <a:alpha val="88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94000"/>
                    </a14:imgEffect>
                    <a14:imgEffect>
                      <a14:colorTemperature colorTemp="4987"/>
                    </a14:imgEffect>
                    <a14:imgEffect>
                      <a14:saturation sat="1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20" y="1955337"/>
            <a:ext cx="3134411" cy="30179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51" y="1934072"/>
            <a:ext cx="3134411" cy="30179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41" y="1477360"/>
            <a:ext cx="4208859" cy="402453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4"/>
          <a:stretch>
            <a:fillRect/>
          </a:stretch>
        </p:blipFill>
        <p:spPr>
          <a:xfrm>
            <a:off x="1708682" y="1451124"/>
            <a:ext cx="4208859" cy="36077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54" y="1307806"/>
            <a:ext cx="3305142" cy="38944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41" y="1308952"/>
            <a:ext cx="3305142" cy="38944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8" y="2255303"/>
            <a:ext cx="3111424" cy="22913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81" y="2234038"/>
            <a:ext cx="3111424" cy="22913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52" y="1947222"/>
            <a:ext cx="4245380" cy="31871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07" y="1940647"/>
            <a:ext cx="4245380" cy="3187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04" y="1985180"/>
            <a:ext cx="4531642" cy="34020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37" y="1942354"/>
            <a:ext cx="4531642" cy="3402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94" y="1975038"/>
            <a:ext cx="4306460" cy="32330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96" y="1958696"/>
            <a:ext cx="4306460" cy="32330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97" y="2068938"/>
            <a:ext cx="3795430" cy="24943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27" y="2054775"/>
            <a:ext cx="3795430" cy="2494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100000" contras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89" y="2022336"/>
            <a:ext cx="3875032" cy="290911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52" y="2022336"/>
            <a:ext cx="3875032" cy="2909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65" y="1883320"/>
            <a:ext cx="4245381" cy="318714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84" y="1846358"/>
            <a:ext cx="4245381" cy="31871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24" y="522664"/>
            <a:ext cx="5667402" cy="5667402"/>
          </a:xfrm>
          <a:prstGeom prst="rect">
            <a:avLst/>
          </a:prstGeom>
        </p:spPr>
      </p:pic>
      <p:pic>
        <p:nvPicPr>
          <p:cNvPr id="29" name="9995f43f5fa9558407">
            <a:hlinkClick r:id="" action="ppaction://media"/>
          </p:cNvPr>
          <p:cNvPicPr>
            <a:picLocks noChangeAspect="1"/>
          </p:cNvPicPr>
          <p:nvPr>
            <a:audioFile r:link="rId33"/>
            <p:extLst>
              <p:ext uri="{DAA4B4D4-6D71-4841-9C94-3DE7FCFB9230}">
                <p14:media xmlns:p14="http://schemas.microsoft.com/office/powerpoint/2010/main" r:embed="rId34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1605402" y="648261"/>
            <a:ext cx="487363" cy="48736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724" y="-111854"/>
            <a:ext cx="817604" cy="760228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8"/>
          <a:stretch>
            <a:fillRect/>
          </a:stretch>
        </p:blipFill>
        <p:spPr>
          <a:xfrm>
            <a:off x="7414895" y="1766570"/>
            <a:ext cx="3895090" cy="3895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33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7010253-717A-40C8-BAE3-2BE81C8F185F}"/>
</file>

<file path=customXml/itemProps2.xml><?xml version="1.0" encoding="utf-8"?>
<ds:datastoreItem xmlns:ds="http://schemas.openxmlformats.org/officeDocument/2006/customXml" ds:itemID="{C2BC9919-FD52-40DB-8AE8-72F9F19D58A2}"/>
</file>

<file path=customXml/itemProps3.xml><?xml version="1.0" encoding="utf-8"?>
<ds:datastoreItem xmlns:ds="http://schemas.openxmlformats.org/officeDocument/2006/customXml" ds:itemID="{870F1EB2-6DCC-4898-8CE4-E55983691F3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4</cp:revision>
  <dcterms:created xsi:type="dcterms:W3CDTF">2024-05-15T20:42:00Z</dcterms:created>
  <dcterms:modified xsi:type="dcterms:W3CDTF">2024-06-13T12:09:03Z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60A876F8AA4B407E8BFD6FE0144B933E_12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