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9" Type="http://schemas.openxmlformats.org/officeDocument/2006/relationships/audio" Target="../media/audio2.wav"/><Relationship Id="rId18" Type="http://schemas.openxmlformats.org/officeDocument/2006/relationships/audio" Target="../media/audio1.wav"/><Relationship Id="rId17" Type="http://schemas.openxmlformats.org/officeDocument/2006/relationships/image" Target="../media/image15.png"/><Relationship Id="rId16" Type="http://schemas.openxmlformats.org/officeDocument/2006/relationships/tags" Target="../tags/tag2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2865" y="2332990"/>
            <a:ext cx="3858260" cy="38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E284A7-2BBF-413A-BB3D-2BE77B4DAABA}"/>
</file>

<file path=customXml/itemProps2.xml><?xml version="1.0" encoding="utf-8"?>
<ds:datastoreItem xmlns:ds="http://schemas.openxmlformats.org/officeDocument/2006/customXml" ds:itemID="{A82000CA-7873-4191-A0B0-8513A387F71B}"/>
</file>

<file path=customXml/itemProps3.xml><?xml version="1.0" encoding="utf-8"?>
<ds:datastoreItem xmlns:ds="http://schemas.openxmlformats.org/officeDocument/2006/customXml" ds:itemID="{0870458C-8890-45CF-A0EF-1A7DD699BCF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