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Rd_Dh9gtbI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Online Media 6" title="01 011 1">
            <a:hlinkClick r:id="" action="ppaction://media"/>
            <a:extLst>
              <a:ext uri="{FF2B5EF4-FFF2-40B4-BE49-F238E27FC236}">
                <a16:creationId xmlns:a16="http://schemas.microsoft.com/office/drawing/2014/main" id="{16F39D56-D63D-726C-E7DC-26F78A2B4F3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2025-07-06T18:14:05Z</dcterms:modified>
</cp:coreProperties>
</file>