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3" r:id="rId2"/>
  </p:sldIdLst>
  <p:sldSz cx="12192000" cy="6858000"/>
  <p:notesSz cx="6858000" cy="9144000"/>
  <p:embeddedFontLst>
    <p:embeddedFont>
      <p:font typeface="Calibri" panose="020F0502020204030204" pitchFamily="34" charset="0"/>
      <p:regular r:id="rId3"/>
      <p:bold r:id="rId4"/>
      <p:italic r:id="rId5"/>
      <p:boldItalic r:id="rId6"/>
    </p:embeddedFont>
    <p:embeddedFont>
      <p:font typeface="Calibri Light" panose="020F0302020204030204" pitchFamily="34" charset="0"/>
      <p:regular r:id="rId7"/>
      <p:italic r:id="rId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Покупка" id="{B24987A2-E7FE-4228-BAD8-0B50F18D4F28}">
          <p14:sldIdLst>
            <p14:sldId id="2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6" userDrawn="1">
          <p15:clr>
            <a:srgbClr val="A4A3A4"/>
          </p15:clr>
        </p15:guide>
        <p15:guide id="2" pos="41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FF"/>
    <a:srgbClr val="9999FF"/>
    <a:srgbClr val="9966FF"/>
    <a:srgbClr val="7575FF"/>
    <a:srgbClr val="B495D7"/>
    <a:srgbClr val="FF7C80"/>
    <a:srgbClr val="F5C3C3"/>
    <a:srgbClr val="FFFFEB"/>
    <a:srgbClr val="93B078"/>
    <a:srgbClr val="B9CC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62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756" y="348"/>
      </p:cViewPr>
      <p:guideLst>
        <p:guide orient="horz" pos="96"/>
        <p:guide pos="41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theme" Target="theme/theme1.xml"/><Relationship Id="rId5" Type="http://schemas.openxmlformats.org/officeDocument/2006/relationships/font" Target="fonts/font3.fntdata"/><Relationship Id="rId10" Type="http://schemas.openxmlformats.org/officeDocument/2006/relationships/viewProps" Target="viewProps.xml"/><Relationship Id="rId4" Type="http://schemas.openxmlformats.org/officeDocument/2006/relationships/font" Target="fonts/font2.fntdata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4B810F-78F7-492B-ACD8-6174C6B49E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CEA8AED-3BF1-4DB5-957D-BD59C4AEC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A04DB7-7E8C-4B9A-A0F3-7A45E809C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212B7F-0E90-49F8-91C2-28632AB91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25234F-942D-4047-AF75-0019BAC41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260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EC36B1-FE3A-46BF-A4DF-A3AAA7AEC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3BD93F-179C-41AC-9329-EECA8C78A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F3FA92-5E6E-4791-AAFA-8F6FBA867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760061-0B14-4DF1-8D25-5BAA94BE7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F01D71-A4F4-4433-A392-5529DBB9E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101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C6DCDA7-450D-4730-89BD-836E665122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55C6261-79AC-4837-BAB8-24CFA5D78D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749EB3-5450-4D1F-B7BB-1593DDB25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E60DAA-D682-446C-9B49-43B959544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D49670-931F-4E92-86F1-EFD6517C1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445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0A08C6-A724-4A12-AB3E-AFE47A7E7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A49A17-B13A-46D7-8FC4-B26190090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4C96A6-DF6A-4869-8370-DDF2DAF54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47DA07-F61B-4532-A789-72F67E7F5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F2600-2FF0-4768-A1B1-59ABC74BB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042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4C2138-9D9A-4BE5-B27D-458ECC17D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F367E8-D0C8-439F-BD93-998855A80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8EA976-B958-47B6-B950-8255C3118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F30222-CBCE-48EA-A802-CA2CDF17C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573D1C-8859-411D-BA6C-C1BD624FE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430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B18FB-4D07-4D62-937B-E1031D2D3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993D97-84EE-421F-8ACA-5BFC5FA9DE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F7D7147-6BCA-4B3B-BEFC-4032ECA70C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BEE5C8-9EC3-4254-B601-904CBD1FA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ACE5C3-1F2D-4121-82B1-52A8F23D5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EE52D4-65C4-401C-8CF5-F2FEA9D75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068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669ED0-4B6A-4D4D-8143-1499154B5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C257A0-26FE-4632-B635-CDAC91260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3C950A2-719A-4777-9E34-C1B79A4D0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AA94E7A-6B77-4A33-A848-84A7127119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29ECEE4-8DB0-445D-A060-91496E992E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C3BED-BF44-4B83-8686-DD14CAACF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5C7089C-E590-4DE1-95FA-341FAFA30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CF4A911-641C-4FC7-8428-D013E0D72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565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A077E-562F-4D5B-9A67-30CF64A06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B68350A-2813-42E7-B944-D832D64F5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AD6024E-B3A9-4078-BE7C-E7308B823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96097CF-22CD-4323-9748-F95A1029E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252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3E27BEF-FF12-46A7-B697-A53E8CA34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EC44A1D-EBB6-4290-B10B-06887F1E3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0DEF487-98A1-41E3-AB2C-1F78A5AD5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882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93A3E0-99CE-459A-B40A-93157E809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AB3886-3C2D-4FEF-9840-3E36EB0D0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A01977F-D82F-4F56-B094-8950436265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417423-1239-43CE-B82B-829C37A0B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E45A59C-B604-48AA-BA53-6E6578258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F0DB93-8EB8-4724-A0C1-AFE2DAE10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236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9171F-DE88-4168-ABAE-C7A53E434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1345B3C-3FC6-4643-A290-3FDBAFFE6E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296B5DF-7A87-49D0-AD83-894FA34F3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537217-BD83-4A08-A020-6CEC2DD9C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266379-7E9A-4D15-A379-B2E06B2FE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4CDDE9-C869-443A-867C-ED37C116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653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B1988-0D79-4107-87BD-92F08DA8C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9B382D1-F2BD-478E-8012-83D9FB491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868FD2-4B0B-43BF-B7BC-383C484B71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E0A25-B220-4938-B482-224A22A3DF24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AED669-2924-49E6-AF16-5CBCFD07AC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515CEC-4A94-4E05-9080-B25326AA25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85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3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microsoft.com/office/2007/relationships/hdphoto" Target="../media/hdphoto2.wdp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EC6007-0358-4135-ADCD-1B90E94C17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0C6B036-6B19-4276-BED0-850B78723F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1355" y="2181460"/>
            <a:ext cx="4201668" cy="420166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100" name="Picture 4" descr="Клипарт Furniture Sidetable Wood Side Table">
            <a:extLst>
              <a:ext uri="{FF2B5EF4-FFF2-40B4-BE49-F238E27FC236}">
                <a16:creationId xmlns:a16="http://schemas.microsoft.com/office/drawing/2014/main" id="{BD78E56B-7EEF-4FEA-8DE0-E0879314AB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9" b="71495"/>
          <a:stretch/>
        </p:blipFill>
        <p:spPr bwMode="auto">
          <a:xfrm>
            <a:off x="-37896" y="4903109"/>
            <a:ext cx="12513027" cy="195489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177E714C-C89F-4787-B31D-4B8D7C97D2C9}"/>
              </a:ext>
            </a:extLst>
          </p:cNvPr>
          <p:cNvSpPr/>
          <p:nvPr/>
        </p:nvSpPr>
        <p:spPr>
          <a:xfrm>
            <a:off x="-10325100" y="5394960"/>
            <a:ext cx="14048015" cy="1005148"/>
          </a:xfrm>
          <a:prstGeom prst="roundRect">
            <a:avLst>
              <a:gd name="adj" fmla="val 0"/>
            </a:avLst>
          </a:prstGeom>
          <a:solidFill>
            <a:srgbClr val="2626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68F19839-6BB0-4A0A-A1B7-51DB2E53328E}"/>
              </a:ext>
            </a:extLst>
          </p:cNvPr>
          <p:cNvSpPr/>
          <p:nvPr/>
        </p:nvSpPr>
        <p:spPr>
          <a:xfrm>
            <a:off x="6096000" y="5369440"/>
            <a:ext cx="5585079" cy="1013688"/>
          </a:xfrm>
          <a:custGeom>
            <a:avLst/>
            <a:gdLst>
              <a:gd name="connsiteX0" fmla="*/ 0 w 4739640"/>
              <a:gd name="connsiteY0" fmla="*/ 0 h 1005148"/>
              <a:gd name="connsiteX1" fmla="*/ 0 w 4739640"/>
              <a:gd name="connsiteY1" fmla="*/ 0 h 1005148"/>
              <a:gd name="connsiteX2" fmla="*/ 4739640 w 4739640"/>
              <a:gd name="connsiteY2" fmla="*/ 0 h 1005148"/>
              <a:gd name="connsiteX3" fmla="*/ 4739640 w 4739640"/>
              <a:gd name="connsiteY3" fmla="*/ 0 h 1005148"/>
              <a:gd name="connsiteX4" fmla="*/ 4739640 w 4739640"/>
              <a:gd name="connsiteY4" fmla="*/ 1005148 h 1005148"/>
              <a:gd name="connsiteX5" fmla="*/ 4739640 w 4739640"/>
              <a:gd name="connsiteY5" fmla="*/ 1005148 h 1005148"/>
              <a:gd name="connsiteX6" fmla="*/ 0 w 4739640"/>
              <a:gd name="connsiteY6" fmla="*/ 1005148 h 1005148"/>
              <a:gd name="connsiteX7" fmla="*/ 0 w 4739640"/>
              <a:gd name="connsiteY7" fmla="*/ 1005148 h 1005148"/>
              <a:gd name="connsiteX8" fmla="*/ 0 w 4739640"/>
              <a:gd name="connsiteY8" fmla="*/ 0 h 1005148"/>
              <a:gd name="connsiteX0" fmla="*/ 0 w 4739640"/>
              <a:gd name="connsiteY0" fmla="*/ 0 h 1005148"/>
              <a:gd name="connsiteX1" fmla="*/ 0 w 4739640"/>
              <a:gd name="connsiteY1" fmla="*/ 0 h 1005148"/>
              <a:gd name="connsiteX2" fmla="*/ 4739640 w 4739640"/>
              <a:gd name="connsiteY2" fmla="*/ 0 h 1005148"/>
              <a:gd name="connsiteX3" fmla="*/ 3859530 w 4739640"/>
              <a:gd name="connsiteY3" fmla="*/ 22860 h 1005148"/>
              <a:gd name="connsiteX4" fmla="*/ 4739640 w 4739640"/>
              <a:gd name="connsiteY4" fmla="*/ 1005148 h 1005148"/>
              <a:gd name="connsiteX5" fmla="*/ 4739640 w 4739640"/>
              <a:gd name="connsiteY5" fmla="*/ 1005148 h 1005148"/>
              <a:gd name="connsiteX6" fmla="*/ 0 w 4739640"/>
              <a:gd name="connsiteY6" fmla="*/ 1005148 h 1005148"/>
              <a:gd name="connsiteX7" fmla="*/ 0 w 4739640"/>
              <a:gd name="connsiteY7" fmla="*/ 1005148 h 1005148"/>
              <a:gd name="connsiteX8" fmla="*/ 0 w 4739640"/>
              <a:gd name="connsiteY8" fmla="*/ 0 h 1005148"/>
              <a:gd name="connsiteX0" fmla="*/ 0 w 4755317"/>
              <a:gd name="connsiteY0" fmla="*/ 0 h 1005148"/>
              <a:gd name="connsiteX1" fmla="*/ 0 w 4755317"/>
              <a:gd name="connsiteY1" fmla="*/ 0 h 1005148"/>
              <a:gd name="connsiteX2" fmla="*/ 4739640 w 4755317"/>
              <a:gd name="connsiteY2" fmla="*/ 0 h 1005148"/>
              <a:gd name="connsiteX3" fmla="*/ 3859530 w 4755317"/>
              <a:gd name="connsiteY3" fmla="*/ 22860 h 1005148"/>
              <a:gd name="connsiteX4" fmla="*/ 4739640 w 4755317"/>
              <a:gd name="connsiteY4" fmla="*/ 1005148 h 1005148"/>
              <a:gd name="connsiteX5" fmla="*/ 4739640 w 4755317"/>
              <a:gd name="connsiteY5" fmla="*/ 1005148 h 1005148"/>
              <a:gd name="connsiteX6" fmla="*/ 0 w 4755317"/>
              <a:gd name="connsiteY6" fmla="*/ 1005148 h 1005148"/>
              <a:gd name="connsiteX7" fmla="*/ 0 w 4755317"/>
              <a:gd name="connsiteY7" fmla="*/ 1005148 h 1005148"/>
              <a:gd name="connsiteX8" fmla="*/ 0 w 4755317"/>
              <a:gd name="connsiteY8" fmla="*/ 0 h 1005148"/>
              <a:gd name="connsiteX0" fmla="*/ 0 w 4755317"/>
              <a:gd name="connsiteY0" fmla="*/ 0 h 1130041"/>
              <a:gd name="connsiteX1" fmla="*/ 0 w 4755317"/>
              <a:gd name="connsiteY1" fmla="*/ 0 h 1130041"/>
              <a:gd name="connsiteX2" fmla="*/ 4739640 w 4755317"/>
              <a:gd name="connsiteY2" fmla="*/ 0 h 1130041"/>
              <a:gd name="connsiteX3" fmla="*/ 3859530 w 4755317"/>
              <a:gd name="connsiteY3" fmla="*/ 22860 h 1130041"/>
              <a:gd name="connsiteX4" fmla="*/ 4739640 w 4755317"/>
              <a:gd name="connsiteY4" fmla="*/ 1005148 h 1130041"/>
              <a:gd name="connsiteX5" fmla="*/ 4583523 w 4755317"/>
              <a:gd name="connsiteY5" fmla="*/ 1130041 h 1130041"/>
              <a:gd name="connsiteX6" fmla="*/ 0 w 4755317"/>
              <a:gd name="connsiteY6" fmla="*/ 1005148 h 1130041"/>
              <a:gd name="connsiteX7" fmla="*/ 0 w 4755317"/>
              <a:gd name="connsiteY7" fmla="*/ 1005148 h 1130041"/>
              <a:gd name="connsiteX8" fmla="*/ 0 w 4755317"/>
              <a:gd name="connsiteY8" fmla="*/ 0 h 1130041"/>
              <a:gd name="connsiteX0" fmla="*/ 0 w 4966177"/>
              <a:gd name="connsiteY0" fmla="*/ 0 h 1130041"/>
              <a:gd name="connsiteX1" fmla="*/ 0 w 4966177"/>
              <a:gd name="connsiteY1" fmla="*/ 0 h 1130041"/>
              <a:gd name="connsiteX2" fmla="*/ 4739640 w 4966177"/>
              <a:gd name="connsiteY2" fmla="*/ 0 h 1130041"/>
              <a:gd name="connsiteX3" fmla="*/ 3859530 w 4966177"/>
              <a:gd name="connsiteY3" fmla="*/ 22860 h 1130041"/>
              <a:gd name="connsiteX4" fmla="*/ 4953743 w 4966177"/>
              <a:gd name="connsiteY4" fmla="*/ 915938 h 1130041"/>
              <a:gd name="connsiteX5" fmla="*/ 4583523 w 4966177"/>
              <a:gd name="connsiteY5" fmla="*/ 1130041 h 1130041"/>
              <a:gd name="connsiteX6" fmla="*/ 0 w 4966177"/>
              <a:gd name="connsiteY6" fmla="*/ 1005148 h 1130041"/>
              <a:gd name="connsiteX7" fmla="*/ 0 w 4966177"/>
              <a:gd name="connsiteY7" fmla="*/ 1005148 h 1130041"/>
              <a:gd name="connsiteX8" fmla="*/ 0 w 4966177"/>
              <a:gd name="connsiteY8" fmla="*/ 0 h 1130041"/>
              <a:gd name="connsiteX0" fmla="*/ 0 w 4953743"/>
              <a:gd name="connsiteY0" fmla="*/ 0 h 1130041"/>
              <a:gd name="connsiteX1" fmla="*/ 0 w 4953743"/>
              <a:gd name="connsiteY1" fmla="*/ 0 h 1130041"/>
              <a:gd name="connsiteX2" fmla="*/ 4739640 w 4953743"/>
              <a:gd name="connsiteY2" fmla="*/ 0 h 1130041"/>
              <a:gd name="connsiteX3" fmla="*/ 3859530 w 4953743"/>
              <a:gd name="connsiteY3" fmla="*/ 22860 h 1130041"/>
              <a:gd name="connsiteX4" fmla="*/ 4953743 w 4953743"/>
              <a:gd name="connsiteY4" fmla="*/ 915938 h 1130041"/>
              <a:gd name="connsiteX5" fmla="*/ 4583523 w 4953743"/>
              <a:gd name="connsiteY5" fmla="*/ 1130041 h 1130041"/>
              <a:gd name="connsiteX6" fmla="*/ 0 w 4953743"/>
              <a:gd name="connsiteY6" fmla="*/ 1005148 h 1130041"/>
              <a:gd name="connsiteX7" fmla="*/ 0 w 4953743"/>
              <a:gd name="connsiteY7" fmla="*/ 1005148 h 1130041"/>
              <a:gd name="connsiteX8" fmla="*/ 0 w 4953743"/>
              <a:gd name="connsiteY8" fmla="*/ 0 h 1130041"/>
              <a:gd name="connsiteX0" fmla="*/ 0 w 4953743"/>
              <a:gd name="connsiteY0" fmla="*/ 0 h 1130041"/>
              <a:gd name="connsiteX1" fmla="*/ 0 w 4953743"/>
              <a:gd name="connsiteY1" fmla="*/ 0 h 1130041"/>
              <a:gd name="connsiteX2" fmla="*/ 3575453 w 4953743"/>
              <a:gd name="connsiteY2" fmla="*/ 4461 h 1130041"/>
              <a:gd name="connsiteX3" fmla="*/ 3859530 w 4953743"/>
              <a:gd name="connsiteY3" fmla="*/ 22860 h 1130041"/>
              <a:gd name="connsiteX4" fmla="*/ 4953743 w 4953743"/>
              <a:gd name="connsiteY4" fmla="*/ 915938 h 1130041"/>
              <a:gd name="connsiteX5" fmla="*/ 4583523 w 4953743"/>
              <a:gd name="connsiteY5" fmla="*/ 1130041 h 1130041"/>
              <a:gd name="connsiteX6" fmla="*/ 0 w 4953743"/>
              <a:gd name="connsiteY6" fmla="*/ 1005148 h 1130041"/>
              <a:gd name="connsiteX7" fmla="*/ 0 w 4953743"/>
              <a:gd name="connsiteY7" fmla="*/ 1005148 h 1130041"/>
              <a:gd name="connsiteX8" fmla="*/ 0 w 4953743"/>
              <a:gd name="connsiteY8" fmla="*/ 0 h 1130041"/>
              <a:gd name="connsiteX0" fmla="*/ 0 w 4953743"/>
              <a:gd name="connsiteY0" fmla="*/ 0 h 1130041"/>
              <a:gd name="connsiteX1" fmla="*/ 0 w 4953743"/>
              <a:gd name="connsiteY1" fmla="*/ 0 h 1130041"/>
              <a:gd name="connsiteX2" fmla="*/ 3575453 w 4953743"/>
              <a:gd name="connsiteY2" fmla="*/ 4461 h 1130041"/>
              <a:gd name="connsiteX3" fmla="*/ 3707873 w 4953743"/>
              <a:gd name="connsiteY3" fmla="*/ 557 h 1130041"/>
              <a:gd name="connsiteX4" fmla="*/ 4953743 w 4953743"/>
              <a:gd name="connsiteY4" fmla="*/ 915938 h 1130041"/>
              <a:gd name="connsiteX5" fmla="*/ 4583523 w 4953743"/>
              <a:gd name="connsiteY5" fmla="*/ 1130041 h 1130041"/>
              <a:gd name="connsiteX6" fmla="*/ 0 w 4953743"/>
              <a:gd name="connsiteY6" fmla="*/ 1005148 h 1130041"/>
              <a:gd name="connsiteX7" fmla="*/ 0 w 4953743"/>
              <a:gd name="connsiteY7" fmla="*/ 1005148 h 1130041"/>
              <a:gd name="connsiteX8" fmla="*/ 0 w 4953743"/>
              <a:gd name="connsiteY8" fmla="*/ 0 h 1130041"/>
              <a:gd name="connsiteX0" fmla="*/ 0 w 5096478"/>
              <a:gd name="connsiteY0" fmla="*/ 0 h 1130041"/>
              <a:gd name="connsiteX1" fmla="*/ 0 w 5096478"/>
              <a:gd name="connsiteY1" fmla="*/ 0 h 1130041"/>
              <a:gd name="connsiteX2" fmla="*/ 3575453 w 5096478"/>
              <a:gd name="connsiteY2" fmla="*/ 4461 h 1130041"/>
              <a:gd name="connsiteX3" fmla="*/ 3707873 w 5096478"/>
              <a:gd name="connsiteY3" fmla="*/ 557 h 1130041"/>
              <a:gd name="connsiteX4" fmla="*/ 5096478 w 5096478"/>
              <a:gd name="connsiteY4" fmla="*/ 893635 h 1130041"/>
              <a:gd name="connsiteX5" fmla="*/ 4583523 w 5096478"/>
              <a:gd name="connsiteY5" fmla="*/ 1130041 h 1130041"/>
              <a:gd name="connsiteX6" fmla="*/ 0 w 5096478"/>
              <a:gd name="connsiteY6" fmla="*/ 1005148 h 1130041"/>
              <a:gd name="connsiteX7" fmla="*/ 0 w 5096478"/>
              <a:gd name="connsiteY7" fmla="*/ 1005148 h 1130041"/>
              <a:gd name="connsiteX8" fmla="*/ 0 w 5096478"/>
              <a:gd name="connsiteY8" fmla="*/ 0 h 1130041"/>
              <a:gd name="connsiteX0" fmla="*/ 0 w 5096478"/>
              <a:gd name="connsiteY0" fmla="*/ 0 h 1130041"/>
              <a:gd name="connsiteX1" fmla="*/ 0 w 5096478"/>
              <a:gd name="connsiteY1" fmla="*/ 0 h 1130041"/>
              <a:gd name="connsiteX2" fmla="*/ 3575453 w 5096478"/>
              <a:gd name="connsiteY2" fmla="*/ 4461 h 1130041"/>
              <a:gd name="connsiteX3" fmla="*/ 3707873 w 5096478"/>
              <a:gd name="connsiteY3" fmla="*/ 557 h 1130041"/>
              <a:gd name="connsiteX4" fmla="*/ 5096478 w 5096478"/>
              <a:gd name="connsiteY4" fmla="*/ 893635 h 1130041"/>
              <a:gd name="connsiteX5" fmla="*/ 4583523 w 5096478"/>
              <a:gd name="connsiteY5" fmla="*/ 1130041 h 1130041"/>
              <a:gd name="connsiteX6" fmla="*/ 0 w 5096478"/>
              <a:gd name="connsiteY6" fmla="*/ 1005148 h 1130041"/>
              <a:gd name="connsiteX7" fmla="*/ 0 w 5096478"/>
              <a:gd name="connsiteY7" fmla="*/ 1005148 h 1130041"/>
              <a:gd name="connsiteX8" fmla="*/ 0 w 5096478"/>
              <a:gd name="connsiteY8" fmla="*/ 0 h 1130041"/>
              <a:gd name="connsiteX0" fmla="*/ 0 w 5096478"/>
              <a:gd name="connsiteY0" fmla="*/ 0 h 1005148"/>
              <a:gd name="connsiteX1" fmla="*/ 0 w 5096478"/>
              <a:gd name="connsiteY1" fmla="*/ 0 h 1005148"/>
              <a:gd name="connsiteX2" fmla="*/ 3575453 w 5096478"/>
              <a:gd name="connsiteY2" fmla="*/ 4461 h 1005148"/>
              <a:gd name="connsiteX3" fmla="*/ 3707873 w 5096478"/>
              <a:gd name="connsiteY3" fmla="*/ 557 h 1005148"/>
              <a:gd name="connsiteX4" fmla="*/ 5096478 w 5096478"/>
              <a:gd name="connsiteY4" fmla="*/ 893635 h 1005148"/>
              <a:gd name="connsiteX5" fmla="*/ 4659351 w 5096478"/>
              <a:gd name="connsiteY5" fmla="*/ 982845 h 1005148"/>
              <a:gd name="connsiteX6" fmla="*/ 0 w 5096478"/>
              <a:gd name="connsiteY6" fmla="*/ 1005148 h 1005148"/>
              <a:gd name="connsiteX7" fmla="*/ 0 w 5096478"/>
              <a:gd name="connsiteY7" fmla="*/ 1005148 h 1005148"/>
              <a:gd name="connsiteX8" fmla="*/ 0 w 5096478"/>
              <a:gd name="connsiteY8" fmla="*/ 0 h 1005148"/>
              <a:gd name="connsiteX0" fmla="*/ 0 w 5096478"/>
              <a:gd name="connsiteY0" fmla="*/ 0 h 1005148"/>
              <a:gd name="connsiteX1" fmla="*/ 0 w 5096478"/>
              <a:gd name="connsiteY1" fmla="*/ 0 h 1005148"/>
              <a:gd name="connsiteX2" fmla="*/ 3575453 w 5096478"/>
              <a:gd name="connsiteY2" fmla="*/ 4461 h 1005148"/>
              <a:gd name="connsiteX3" fmla="*/ 3707873 w 5096478"/>
              <a:gd name="connsiteY3" fmla="*/ 557 h 1005148"/>
              <a:gd name="connsiteX4" fmla="*/ 5096478 w 5096478"/>
              <a:gd name="connsiteY4" fmla="*/ 893635 h 1005148"/>
              <a:gd name="connsiteX5" fmla="*/ 4659351 w 5096478"/>
              <a:gd name="connsiteY5" fmla="*/ 982845 h 1005148"/>
              <a:gd name="connsiteX6" fmla="*/ 0 w 5096478"/>
              <a:gd name="connsiteY6" fmla="*/ 1005148 h 1005148"/>
              <a:gd name="connsiteX7" fmla="*/ 0 w 5096478"/>
              <a:gd name="connsiteY7" fmla="*/ 1005148 h 1005148"/>
              <a:gd name="connsiteX8" fmla="*/ 0 w 5096478"/>
              <a:gd name="connsiteY8" fmla="*/ 0 h 1005148"/>
              <a:gd name="connsiteX0" fmla="*/ 0 w 5096478"/>
              <a:gd name="connsiteY0" fmla="*/ 0 h 1006176"/>
              <a:gd name="connsiteX1" fmla="*/ 0 w 5096478"/>
              <a:gd name="connsiteY1" fmla="*/ 0 h 1006176"/>
              <a:gd name="connsiteX2" fmla="*/ 3575453 w 5096478"/>
              <a:gd name="connsiteY2" fmla="*/ 4461 h 1006176"/>
              <a:gd name="connsiteX3" fmla="*/ 3707873 w 5096478"/>
              <a:gd name="connsiteY3" fmla="*/ 557 h 1006176"/>
              <a:gd name="connsiteX4" fmla="*/ 5096478 w 5096478"/>
              <a:gd name="connsiteY4" fmla="*/ 893635 h 1006176"/>
              <a:gd name="connsiteX5" fmla="*/ 0 w 5096478"/>
              <a:gd name="connsiteY5" fmla="*/ 1005148 h 1006176"/>
              <a:gd name="connsiteX6" fmla="*/ 0 w 5096478"/>
              <a:gd name="connsiteY6" fmla="*/ 1005148 h 1006176"/>
              <a:gd name="connsiteX7" fmla="*/ 0 w 5096478"/>
              <a:gd name="connsiteY7" fmla="*/ 0 h 1006176"/>
              <a:gd name="connsiteX0" fmla="*/ 0 w 5096478"/>
              <a:gd name="connsiteY0" fmla="*/ 0 h 1006176"/>
              <a:gd name="connsiteX1" fmla="*/ 0 w 5096478"/>
              <a:gd name="connsiteY1" fmla="*/ 0 h 1006176"/>
              <a:gd name="connsiteX2" fmla="*/ 3575453 w 5096478"/>
              <a:gd name="connsiteY2" fmla="*/ 4461 h 1006176"/>
              <a:gd name="connsiteX3" fmla="*/ 5096478 w 5096478"/>
              <a:gd name="connsiteY3" fmla="*/ 893635 h 1006176"/>
              <a:gd name="connsiteX4" fmla="*/ 0 w 5096478"/>
              <a:gd name="connsiteY4" fmla="*/ 1005148 h 1006176"/>
              <a:gd name="connsiteX5" fmla="*/ 0 w 5096478"/>
              <a:gd name="connsiteY5" fmla="*/ 1005148 h 1006176"/>
              <a:gd name="connsiteX6" fmla="*/ 0 w 5096478"/>
              <a:gd name="connsiteY6" fmla="*/ 0 h 1006176"/>
              <a:gd name="connsiteX0" fmla="*/ 0 w 5118147"/>
              <a:gd name="connsiteY0" fmla="*/ 0 h 1016067"/>
              <a:gd name="connsiteX1" fmla="*/ 0 w 5118147"/>
              <a:gd name="connsiteY1" fmla="*/ 0 h 1016067"/>
              <a:gd name="connsiteX2" fmla="*/ 3575453 w 5118147"/>
              <a:gd name="connsiteY2" fmla="*/ 4461 h 1016067"/>
              <a:gd name="connsiteX3" fmla="*/ 5118147 w 5118147"/>
              <a:gd name="connsiteY3" fmla="*/ 915303 h 1016067"/>
              <a:gd name="connsiteX4" fmla="*/ 0 w 5118147"/>
              <a:gd name="connsiteY4" fmla="*/ 1005148 h 1016067"/>
              <a:gd name="connsiteX5" fmla="*/ 0 w 5118147"/>
              <a:gd name="connsiteY5" fmla="*/ 1005148 h 1016067"/>
              <a:gd name="connsiteX6" fmla="*/ 0 w 5118147"/>
              <a:gd name="connsiteY6" fmla="*/ 0 h 1016067"/>
              <a:gd name="connsiteX0" fmla="*/ 0 w 5118147"/>
              <a:gd name="connsiteY0" fmla="*/ 0 h 1005148"/>
              <a:gd name="connsiteX1" fmla="*/ 0 w 5118147"/>
              <a:gd name="connsiteY1" fmla="*/ 0 h 1005148"/>
              <a:gd name="connsiteX2" fmla="*/ 3575453 w 5118147"/>
              <a:gd name="connsiteY2" fmla="*/ 4461 h 1005148"/>
              <a:gd name="connsiteX3" fmla="*/ 5118147 w 5118147"/>
              <a:gd name="connsiteY3" fmla="*/ 915303 h 1005148"/>
              <a:gd name="connsiteX4" fmla="*/ 0 w 5118147"/>
              <a:gd name="connsiteY4" fmla="*/ 1005148 h 1005148"/>
              <a:gd name="connsiteX5" fmla="*/ 0 w 5118147"/>
              <a:gd name="connsiteY5" fmla="*/ 1005148 h 1005148"/>
              <a:gd name="connsiteX6" fmla="*/ 0 w 5118147"/>
              <a:gd name="connsiteY6" fmla="*/ 0 h 1005148"/>
              <a:gd name="connsiteX0" fmla="*/ 0 w 5118147"/>
              <a:gd name="connsiteY0" fmla="*/ 0 h 1005148"/>
              <a:gd name="connsiteX1" fmla="*/ 0 w 5118147"/>
              <a:gd name="connsiteY1" fmla="*/ 0 h 1005148"/>
              <a:gd name="connsiteX2" fmla="*/ 3575453 w 5118147"/>
              <a:gd name="connsiteY2" fmla="*/ 4461 h 1005148"/>
              <a:gd name="connsiteX3" fmla="*/ 5118147 w 5118147"/>
              <a:gd name="connsiteY3" fmla="*/ 915303 h 1005148"/>
              <a:gd name="connsiteX4" fmla="*/ 0 w 5118147"/>
              <a:gd name="connsiteY4" fmla="*/ 1005148 h 1005148"/>
              <a:gd name="connsiteX5" fmla="*/ 0 w 5118147"/>
              <a:gd name="connsiteY5" fmla="*/ 1005148 h 1005148"/>
              <a:gd name="connsiteX6" fmla="*/ 0 w 5118147"/>
              <a:gd name="connsiteY6" fmla="*/ 0 h 1005148"/>
              <a:gd name="connsiteX0" fmla="*/ 0 w 5118147"/>
              <a:gd name="connsiteY0" fmla="*/ 8540 h 1013688"/>
              <a:gd name="connsiteX1" fmla="*/ 0 w 5118147"/>
              <a:gd name="connsiteY1" fmla="*/ 8540 h 1013688"/>
              <a:gd name="connsiteX2" fmla="*/ 3454111 w 5118147"/>
              <a:gd name="connsiteY2" fmla="*/ 0 h 1013688"/>
              <a:gd name="connsiteX3" fmla="*/ 5118147 w 5118147"/>
              <a:gd name="connsiteY3" fmla="*/ 923843 h 1013688"/>
              <a:gd name="connsiteX4" fmla="*/ 0 w 5118147"/>
              <a:gd name="connsiteY4" fmla="*/ 1013688 h 1013688"/>
              <a:gd name="connsiteX5" fmla="*/ 0 w 5118147"/>
              <a:gd name="connsiteY5" fmla="*/ 1013688 h 1013688"/>
              <a:gd name="connsiteX6" fmla="*/ 0 w 5118147"/>
              <a:gd name="connsiteY6" fmla="*/ 8540 h 1013688"/>
              <a:gd name="connsiteX0" fmla="*/ 0 w 5096479"/>
              <a:gd name="connsiteY0" fmla="*/ 8540 h 1013688"/>
              <a:gd name="connsiteX1" fmla="*/ 0 w 5096479"/>
              <a:gd name="connsiteY1" fmla="*/ 8540 h 1013688"/>
              <a:gd name="connsiteX2" fmla="*/ 3454111 w 5096479"/>
              <a:gd name="connsiteY2" fmla="*/ 0 h 1013688"/>
              <a:gd name="connsiteX3" fmla="*/ 5096479 w 5096479"/>
              <a:gd name="connsiteY3" fmla="*/ 936844 h 1013688"/>
              <a:gd name="connsiteX4" fmla="*/ 0 w 5096479"/>
              <a:gd name="connsiteY4" fmla="*/ 1013688 h 1013688"/>
              <a:gd name="connsiteX5" fmla="*/ 0 w 5096479"/>
              <a:gd name="connsiteY5" fmla="*/ 1013688 h 1013688"/>
              <a:gd name="connsiteX6" fmla="*/ 0 w 5096479"/>
              <a:gd name="connsiteY6" fmla="*/ 8540 h 1013688"/>
              <a:gd name="connsiteX0" fmla="*/ 0 w 5347831"/>
              <a:gd name="connsiteY0" fmla="*/ 8540 h 1013688"/>
              <a:gd name="connsiteX1" fmla="*/ 0 w 5347831"/>
              <a:gd name="connsiteY1" fmla="*/ 8540 h 1013688"/>
              <a:gd name="connsiteX2" fmla="*/ 3454111 w 5347831"/>
              <a:gd name="connsiteY2" fmla="*/ 0 h 1013688"/>
              <a:gd name="connsiteX3" fmla="*/ 5347831 w 5347831"/>
              <a:gd name="connsiteY3" fmla="*/ 932510 h 1013688"/>
              <a:gd name="connsiteX4" fmla="*/ 0 w 5347831"/>
              <a:gd name="connsiteY4" fmla="*/ 1013688 h 1013688"/>
              <a:gd name="connsiteX5" fmla="*/ 0 w 5347831"/>
              <a:gd name="connsiteY5" fmla="*/ 1013688 h 1013688"/>
              <a:gd name="connsiteX6" fmla="*/ 0 w 5347831"/>
              <a:gd name="connsiteY6" fmla="*/ 8540 h 1013688"/>
              <a:gd name="connsiteX0" fmla="*/ 0 w 5347831"/>
              <a:gd name="connsiteY0" fmla="*/ 8540 h 1013688"/>
              <a:gd name="connsiteX1" fmla="*/ 0 w 5347831"/>
              <a:gd name="connsiteY1" fmla="*/ 8540 h 1013688"/>
              <a:gd name="connsiteX2" fmla="*/ 3454111 w 5347831"/>
              <a:gd name="connsiteY2" fmla="*/ 0 h 1013688"/>
              <a:gd name="connsiteX3" fmla="*/ 5347831 w 5347831"/>
              <a:gd name="connsiteY3" fmla="*/ 932510 h 1013688"/>
              <a:gd name="connsiteX4" fmla="*/ 0 w 5347831"/>
              <a:gd name="connsiteY4" fmla="*/ 1013688 h 1013688"/>
              <a:gd name="connsiteX5" fmla="*/ 0 w 5347831"/>
              <a:gd name="connsiteY5" fmla="*/ 1013688 h 1013688"/>
              <a:gd name="connsiteX6" fmla="*/ 0 w 5347831"/>
              <a:gd name="connsiteY6" fmla="*/ 8540 h 1013688"/>
              <a:gd name="connsiteX0" fmla="*/ 0 w 5347831"/>
              <a:gd name="connsiteY0" fmla="*/ 8540 h 1013688"/>
              <a:gd name="connsiteX1" fmla="*/ 0 w 5347831"/>
              <a:gd name="connsiteY1" fmla="*/ 8540 h 1013688"/>
              <a:gd name="connsiteX2" fmla="*/ 3454111 w 5347831"/>
              <a:gd name="connsiteY2" fmla="*/ 0 h 1013688"/>
              <a:gd name="connsiteX3" fmla="*/ 5347831 w 5347831"/>
              <a:gd name="connsiteY3" fmla="*/ 932510 h 1013688"/>
              <a:gd name="connsiteX4" fmla="*/ 0 w 5347831"/>
              <a:gd name="connsiteY4" fmla="*/ 1013688 h 1013688"/>
              <a:gd name="connsiteX5" fmla="*/ 0 w 5347831"/>
              <a:gd name="connsiteY5" fmla="*/ 1013688 h 1013688"/>
              <a:gd name="connsiteX6" fmla="*/ 0 w 5347831"/>
              <a:gd name="connsiteY6" fmla="*/ 8540 h 1013688"/>
              <a:gd name="connsiteX0" fmla="*/ 0 w 5478167"/>
              <a:gd name="connsiteY0" fmla="*/ 8540 h 1013688"/>
              <a:gd name="connsiteX1" fmla="*/ 0 w 5478167"/>
              <a:gd name="connsiteY1" fmla="*/ 8540 h 1013688"/>
              <a:gd name="connsiteX2" fmla="*/ 3454111 w 5478167"/>
              <a:gd name="connsiteY2" fmla="*/ 0 h 1013688"/>
              <a:gd name="connsiteX3" fmla="*/ 5347831 w 5478167"/>
              <a:gd name="connsiteY3" fmla="*/ 932510 h 1013688"/>
              <a:gd name="connsiteX4" fmla="*/ 0 w 5478167"/>
              <a:gd name="connsiteY4" fmla="*/ 1013688 h 1013688"/>
              <a:gd name="connsiteX5" fmla="*/ 0 w 5478167"/>
              <a:gd name="connsiteY5" fmla="*/ 1013688 h 1013688"/>
              <a:gd name="connsiteX6" fmla="*/ 0 w 5478167"/>
              <a:gd name="connsiteY6" fmla="*/ 8540 h 1013688"/>
              <a:gd name="connsiteX0" fmla="*/ 0 w 5492116"/>
              <a:gd name="connsiteY0" fmla="*/ 8540 h 1013688"/>
              <a:gd name="connsiteX1" fmla="*/ 0 w 5492116"/>
              <a:gd name="connsiteY1" fmla="*/ 8540 h 1013688"/>
              <a:gd name="connsiteX2" fmla="*/ 3454111 w 5492116"/>
              <a:gd name="connsiteY2" fmla="*/ 0 h 1013688"/>
              <a:gd name="connsiteX3" fmla="*/ 5347831 w 5492116"/>
              <a:gd name="connsiteY3" fmla="*/ 932510 h 1013688"/>
              <a:gd name="connsiteX4" fmla="*/ 0 w 5492116"/>
              <a:gd name="connsiteY4" fmla="*/ 1013688 h 1013688"/>
              <a:gd name="connsiteX5" fmla="*/ 0 w 5492116"/>
              <a:gd name="connsiteY5" fmla="*/ 1013688 h 1013688"/>
              <a:gd name="connsiteX6" fmla="*/ 0 w 5492116"/>
              <a:gd name="connsiteY6" fmla="*/ 8540 h 1013688"/>
              <a:gd name="connsiteX0" fmla="*/ 0 w 5364077"/>
              <a:gd name="connsiteY0" fmla="*/ 8540 h 1050749"/>
              <a:gd name="connsiteX1" fmla="*/ 0 w 5364077"/>
              <a:gd name="connsiteY1" fmla="*/ 8540 h 1050749"/>
              <a:gd name="connsiteX2" fmla="*/ 3454111 w 5364077"/>
              <a:gd name="connsiteY2" fmla="*/ 0 h 1050749"/>
              <a:gd name="connsiteX3" fmla="*/ 5347831 w 5364077"/>
              <a:gd name="connsiteY3" fmla="*/ 932510 h 1050749"/>
              <a:gd name="connsiteX4" fmla="*/ 0 w 5364077"/>
              <a:gd name="connsiteY4" fmla="*/ 1013688 h 1050749"/>
              <a:gd name="connsiteX5" fmla="*/ 0 w 5364077"/>
              <a:gd name="connsiteY5" fmla="*/ 1013688 h 1050749"/>
              <a:gd name="connsiteX6" fmla="*/ 0 w 5364077"/>
              <a:gd name="connsiteY6" fmla="*/ 8540 h 1050749"/>
              <a:gd name="connsiteX0" fmla="*/ 0 w 5349289"/>
              <a:gd name="connsiteY0" fmla="*/ 8540 h 1013688"/>
              <a:gd name="connsiteX1" fmla="*/ 0 w 5349289"/>
              <a:gd name="connsiteY1" fmla="*/ 8540 h 1013688"/>
              <a:gd name="connsiteX2" fmla="*/ 3454111 w 5349289"/>
              <a:gd name="connsiteY2" fmla="*/ 0 h 1013688"/>
              <a:gd name="connsiteX3" fmla="*/ 5347831 w 5349289"/>
              <a:gd name="connsiteY3" fmla="*/ 932510 h 1013688"/>
              <a:gd name="connsiteX4" fmla="*/ 0 w 5349289"/>
              <a:gd name="connsiteY4" fmla="*/ 1013688 h 1013688"/>
              <a:gd name="connsiteX5" fmla="*/ 0 w 5349289"/>
              <a:gd name="connsiteY5" fmla="*/ 1013688 h 1013688"/>
              <a:gd name="connsiteX6" fmla="*/ 0 w 5349289"/>
              <a:gd name="connsiteY6" fmla="*/ 8540 h 1013688"/>
              <a:gd name="connsiteX0" fmla="*/ 0 w 5349148"/>
              <a:gd name="connsiteY0" fmla="*/ 8540 h 1013688"/>
              <a:gd name="connsiteX1" fmla="*/ 0 w 5349148"/>
              <a:gd name="connsiteY1" fmla="*/ 8540 h 1013688"/>
              <a:gd name="connsiteX2" fmla="*/ 3454111 w 5349148"/>
              <a:gd name="connsiteY2" fmla="*/ 0 h 1013688"/>
              <a:gd name="connsiteX3" fmla="*/ 5347831 w 5349148"/>
              <a:gd name="connsiteY3" fmla="*/ 932510 h 1013688"/>
              <a:gd name="connsiteX4" fmla="*/ 0 w 5349148"/>
              <a:gd name="connsiteY4" fmla="*/ 1013688 h 1013688"/>
              <a:gd name="connsiteX5" fmla="*/ 0 w 5349148"/>
              <a:gd name="connsiteY5" fmla="*/ 1013688 h 1013688"/>
              <a:gd name="connsiteX6" fmla="*/ 0 w 5349148"/>
              <a:gd name="connsiteY6" fmla="*/ 8540 h 1013688"/>
              <a:gd name="connsiteX0" fmla="*/ 0 w 5349045"/>
              <a:gd name="connsiteY0" fmla="*/ 8540 h 1013688"/>
              <a:gd name="connsiteX1" fmla="*/ 0 w 5349045"/>
              <a:gd name="connsiteY1" fmla="*/ 8540 h 1013688"/>
              <a:gd name="connsiteX2" fmla="*/ 3454111 w 5349045"/>
              <a:gd name="connsiteY2" fmla="*/ 0 h 1013688"/>
              <a:gd name="connsiteX3" fmla="*/ 5347831 w 5349045"/>
              <a:gd name="connsiteY3" fmla="*/ 932510 h 1013688"/>
              <a:gd name="connsiteX4" fmla="*/ 0 w 5349045"/>
              <a:gd name="connsiteY4" fmla="*/ 1013688 h 1013688"/>
              <a:gd name="connsiteX5" fmla="*/ 0 w 5349045"/>
              <a:gd name="connsiteY5" fmla="*/ 1013688 h 1013688"/>
              <a:gd name="connsiteX6" fmla="*/ 0 w 5349045"/>
              <a:gd name="connsiteY6" fmla="*/ 8540 h 1013688"/>
              <a:gd name="connsiteX0" fmla="*/ 0 w 5585079"/>
              <a:gd name="connsiteY0" fmla="*/ 8540 h 1013688"/>
              <a:gd name="connsiteX1" fmla="*/ 0 w 5585079"/>
              <a:gd name="connsiteY1" fmla="*/ 8540 h 1013688"/>
              <a:gd name="connsiteX2" fmla="*/ 3454111 w 5585079"/>
              <a:gd name="connsiteY2" fmla="*/ 0 h 1013688"/>
              <a:gd name="connsiteX3" fmla="*/ 5584051 w 5585079"/>
              <a:gd name="connsiteY3" fmla="*/ 932510 h 1013688"/>
              <a:gd name="connsiteX4" fmla="*/ 0 w 5585079"/>
              <a:gd name="connsiteY4" fmla="*/ 1013688 h 1013688"/>
              <a:gd name="connsiteX5" fmla="*/ 0 w 5585079"/>
              <a:gd name="connsiteY5" fmla="*/ 1013688 h 1013688"/>
              <a:gd name="connsiteX6" fmla="*/ 0 w 5585079"/>
              <a:gd name="connsiteY6" fmla="*/ 8540 h 1013688"/>
              <a:gd name="connsiteX0" fmla="*/ 0 w 5585079"/>
              <a:gd name="connsiteY0" fmla="*/ 8540 h 1013688"/>
              <a:gd name="connsiteX1" fmla="*/ 0 w 5585079"/>
              <a:gd name="connsiteY1" fmla="*/ 8540 h 1013688"/>
              <a:gd name="connsiteX2" fmla="*/ 3454111 w 5585079"/>
              <a:gd name="connsiteY2" fmla="*/ 0 h 1013688"/>
              <a:gd name="connsiteX3" fmla="*/ 5584051 w 5585079"/>
              <a:gd name="connsiteY3" fmla="*/ 959180 h 1013688"/>
              <a:gd name="connsiteX4" fmla="*/ 0 w 5585079"/>
              <a:gd name="connsiteY4" fmla="*/ 1013688 h 1013688"/>
              <a:gd name="connsiteX5" fmla="*/ 0 w 5585079"/>
              <a:gd name="connsiteY5" fmla="*/ 1013688 h 1013688"/>
              <a:gd name="connsiteX6" fmla="*/ 0 w 5585079"/>
              <a:gd name="connsiteY6" fmla="*/ 8540 h 1013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85079" h="1013688">
                <a:moveTo>
                  <a:pt x="0" y="8540"/>
                </a:moveTo>
                <a:lnTo>
                  <a:pt x="0" y="8540"/>
                </a:lnTo>
                <a:lnTo>
                  <a:pt x="3454111" y="0"/>
                </a:lnTo>
                <a:cubicBezTo>
                  <a:pt x="4125538" y="273387"/>
                  <a:pt x="5629989" y="939092"/>
                  <a:pt x="5584051" y="959180"/>
                </a:cubicBezTo>
                <a:cubicBezTo>
                  <a:pt x="5538113" y="979268"/>
                  <a:pt x="849413" y="995103"/>
                  <a:pt x="0" y="1013688"/>
                </a:cubicBezTo>
                <a:lnTo>
                  <a:pt x="0" y="1013688"/>
                </a:lnTo>
                <a:lnTo>
                  <a:pt x="0" y="854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Серый простой клипарт кассовый аппарат">
            <a:extLst>
              <a:ext uri="{FF2B5EF4-FFF2-40B4-BE49-F238E27FC236}">
                <a16:creationId xmlns:a16="http://schemas.microsoft.com/office/drawing/2014/main" id="{ECE2DC2B-FABF-4D40-A524-7B37A3A39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730" y="3680665"/>
            <a:ext cx="2894782" cy="2757543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Laskin clipart">
            <a:extLst>
              <a:ext uri="{FF2B5EF4-FFF2-40B4-BE49-F238E27FC236}">
                <a16:creationId xmlns:a16="http://schemas.microsoft.com/office/drawing/2014/main" id="{194F7131-3524-4657-99D8-FD2CDC323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422" y="4280647"/>
            <a:ext cx="1044307" cy="163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345AA082-FDDB-4EC7-BBB1-62C6DA42CB7B}"/>
              </a:ext>
            </a:extLst>
          </p:cNvPr>
          <p:cNvGrpSpPr/>
          <p:nvPr/>
        </p:nvGrpSpPr>
        <p:grpSpPr>
          <a:xfrm>
            <a:off x="-2512795" y="3423798"/>
            <a:ext cx="3007390" cy="3007390"/>
            <a:chOff x="848569" y="3489483"/>
            <a:chExt cx="3007390" cy="300739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9C6DB3CF-9EFB-4299-AFAB-66822C01A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8569" y="3489483"/>
              <a:ext cx="3007390" cy="3007390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03E50775-DD97-4BE8-8DBF-9DEA6C79A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67299" y="4813903"/>
              <a:ext cx="1067031" cy="1067031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5A67DE55-2984-4432-91E9-B7597403E175}"/>
              </a:ext>
            </a:extLst>
          </p:cNvPr>
          <p:cNvGrpSpPr/>
          <p:nvPr/>
        </p:nvGrpSpPr>
        <p:grpSpPr>
          <a:xfrm>
            <a:off x="-4358233" y="3860554"/>
            <a:ext cx="2743504" cy="2743504"/>
            <a:chOff x="551915" y="3894513"/>
            <a:chExt cx="2743504" cy="2743504"/>
          </a:xfrm>
        </p:grpSpPr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881F0E1F-EA6C-4F46-A955-67DB0DA5D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1915" y="3894513"/>
              <a:ext cx="2743504" cy="2743504"/>
            </a:xfrm>
            <a:prstGeom prst="rect">
              <a:avLst/>
            </a:prstGeom>
          </p:spPr>
        </p:pic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78419E31-2BBD-4A04-BAEC-EB55E45EB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98505" y="5255222"/>
              <a:ext cx="827426" cy="827426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4FEBB10E-DECF-45AB-90A8-883D760601F9}"/>
              </a:ext>
            </a:extLst>
          </p:cNvPr>
          <p:cNvGrpSpPr/>
          <p:nvPr/>
        </p:nvGrpSpPr>
        <p:grpSpPr>
          <a:xfrm>
            <a:off x="-5784525" y="4051715"/>
            <a:ext cx="1707028" cy="1867061"/>
            <a:chOff x="1532728" y="4003537"/>
            <a:chExt cx="1707028" cy="1867061"/>
          </a:xfrm>
        </p:grpSpPr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B4CA042C-E046-4D3F-A048-86181B9F3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32728" y="4003537"/>
              <a:ext cx="1707028" cy="1867061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E41F2CA9-34AD-43F3-9D5F-80881D2C9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98803" y="4608572"/>
              <a:ext cx="1048099" cy="1048099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E6E432B8-0C78-4E4F-9B06-2936E5EE9CE4}"/>
              </a:ext>
            </a:extLst>
          </p:cNvPr>
          <p:cNvGrpSpPr/>
          <p:nvPr/>
        </p:nvGrpSpPr>
        <p:grpSpPr>
          <a:xfrm>
            <a:off x="-7195820" y="3687684"/>
            <a:ext cx="1490375" cy="2743504"/>
            <a:chOff x="1106059" y="3894513"/>
            <a:chExt cx="1490375" cy="2743504"/>
          </a:xfrm>
        </p:grpSpPr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83B7D22C-E38E-45FC-B5E3-1B2F9D124C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20140" r="25430"/>
            <a:stretch/>
          </p:blipFill>
          <p:spPr>
            <a:xfrm>
              <a:off x="1106059" y="3894513"/>
              <a:ext cx="1490375" cy="2743504"/>
            </a:xfrm>
            <a:prstGeom prst="rect">
              <a:avLst/>
            </a:prstGeom>
          </p:spPr>
        </p:pic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78161D62-9710-439C-966A-E2C253BC2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96836" y="5192642"/>
              <a:ext cx="915948" cy="915948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1A0B95A0-BD71-486C-B15C-38C97BA3858F}"/>
              </a:ext>
            </a:extLst>
          </p:cNvPr>
          <p:cNvGrpSpPr/>
          <p:nvPr/>
        </p:nvGrpSpPr>
        <p:grpSpPr>
          <a:xfrm>
            <a:off x="-2620267" y="608858"/>
            <a:ext cx="3198903" cy="3210422"/>
            <a:chOff x="843337" y="3669648"/>
            <a:chExt cx="2549429" cy="2549429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F2843E0A-9824-4365-BD7A-80DB00AD2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3337" y="3669648"/>
              <a:ext cx="2549429" cy="2549429"/>
            </a:xfrm>
            <a:prstGeom prst="rect">
              <a:avLst/>
            </a:prstGeom>
          </p:spPr>
        </p:pic>
        <p:pic>
          <p:nvPicPr>
            <p:cNvPr id="127" name="Рисунок 126">
              <a:extLst>
                <a:ext uri="{FF2B5EF4-FFF2-40B4-BE49-F238E27FC236}">
                  <a16:creationId xmlns:a16="http://schemas.microsoft.com/office/drawing/2014/main" id="{CA35437F-D8E4-45A8-ADDE-E05A69485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76417" y="4802266"/>
              <a:ext cx="939373" cy="936003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3944FF19-996D-4832-897B-B7A27C9B0212}"/>
              </a:ext>
            </a:extLst>
          </p:cNvPr>
          <p:cNvGrpSpPr/>
          <p:nvPr/>
        </p:nvGrpSpPr>
        <p:grpSpPr>
          <a:xfrm>
            <a:off x="-4380645" y="1153151"/>
            <a:ext cx="2738846" cy="2738846"/>
            <a:chOff x="529503" y="3921468"/>
            <a:chExt cx="2738846" cy="2738846"/>
          </a:xfrm>
        </p:grpSpPr>
        <p:pic>
          <p:nvPicPr>
            <p:cNvPr id="131" name="Рисунок 130">
              <a:extLst>
                <a:ext uri="{FF2B5EF4-FFF2-40B4-BE49-F238E27FC236}">
                  <a16:creationId xmlns:a16="http://schemas.microsoft.com/office/drawing/2014/main" id="{B42FAE13-8B93-4C79-A710-367BE2DA4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503" y="3921468"/>
              <a:ext cx="2738846" cy="2738846"/>
            </a:xfrm>
            <a:prstGeom prst="rect">
              <a:avLst/>
            </a:prstGeom>
          </p:spPr>
        </p:pic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7F25B49A-49A5-43C7-8989-8082E3BD3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8639" y="4840841"/>
              <a:ext cx="1226525" cy="1226525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35" name="Группа 134">
            <a:extLst>
              <a:ext uri="{FF2B5EF4-FFF2-40B4-BE49-F238E27FC236}">
                <a16:creationId xmlns:a16="http://schemas.microsoft.com/office/drawing/2014/main" id="{32CBE02B-3EAF-4E25-9FC1-06FBCA9BA106}"/>
              </a:ext>
            </a:extLst>
          </p:cNvPr>
          <p:cNvGrpSpPr/>
          <p:nvPr/>
        </p:nvGrpSpPr>
        <p:grpSpPr>
          <a:xfrm>
            <a:off x="-5991986" y="1305172"/>
            <a:ext cx="1979936" cy="2178562"/>
            <a:chOff x="1360031" y="3655022"/>
            <a:chExt cx="1979936" cy="2178562"/>
          </a:xfrm>
        </p:grpSpPr>
        <p:pic>
          <p:nvPicPr>
            <p:cNvPr id="136" name="Рисунок 135">
              <a:extLst>
                <a:ext uri="{FF2B5EF4-FFF2-40B4-BE49-F238E27FC236}">
                  <a16:creationId xmlns:a16="http://schemas.microsoft.com/office/drawing/2014/main" id="{87295E22-BAD9-4336-A208-3ED4CBA0F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69" t="12557" r="12684" b="5976"/>
            <a:stretch/>
          </p:blipFill>
          <p:spPr>
            <a:xfrm>
              <a:off x="1360031" y="3655022"/>
              <a:ext cx="1979936" cy="2178562"/>
            </a:xfrm>
            <a:prstGeom prst="rect">
              <a:avLst/>
            </a:prstGeom>
          </p:spPr>
        </p:pic>
        <p:pic>
          <p:nvPicPr>
            <p:cNvPr id="137" name="Рисунок 136">
              <a:extLst>
                <a:ext uri="{FF2B5EF4-FFF2-40B4-BE49-F238E27FC236}">
                  <a16:creationId xmlns:a16="http://schemas.microsoft.com/office/drawing/2014/main" id="{E280274E-2CE0-4FFD-B8DA-A53619960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50387" y="4531310"/>
              <a:ext cx="714552" cy="714552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3E4ABB04-2402-423B-88A7-8B6DF523F434}"/>
              </a:ext>
            </a:extLst>
          </p:cNvPr>
          <p:cNvGrpSpPr/>
          <p:nvPr/>
        </p:nvGrpSpPr>
        <p:grpSpPr>
          <a:xfrm>
            <a:off x="-8202494" y="-1865"/>
            <a:ext cx="2253645" cy="3590855"/>
            <a:chOff x="1106059" y="3894513"/>
            <a:chExt cx="1490375" cy="2743504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20390476-8893-4A2A-BA8D-A5E9668A6F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20140" r="25430"/>
            <a:stretch/>
          </p:blipFill>
          <p:spPr>
            <a:xfrm>
              <a:off x="1106059" y="3894513"/>
              <a:ext cx="1490375" cy="2743504"/>
            </a:xfrm>
            <a:prstGeom prst="rect">
              <a:avLst/>
            </a:prstGeom>
          </p:spPr>
        </p:pic>
        <p:pic>
          <p:nvPicPr>
            <p:cNvPr id="142" name="Рисунок 141">
              <a:extLst>
                <a:ext uri="{FF2B5EF4-FFF2-40B4-BE49-F238E27FC236}">
                  <a16:creationId xmlns:a16="http://schemas.microsoft.com/office/drawing/2014/main" id="{2E43FBA7-35DF-4CC3-811B-E50797B3E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65214" y="5093289"/>
              <a:ext cx="840977" cy="971588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EEF45D06-A23F-4232-B4C3-99EF72C08542}"/>
              </a:ext>
            </a:extLst>
          </p:cNvPr>
          <p:cNvGrpSpPr/>
          <p:nvPr/>
        </p:nvGrpSpPr>
        <p:grpSpPr>
          <a:xfrm>
            <a:off x="-2837459" y="6307100"/>
            <a:ext cx="3364958" cy="3364958"/>
            <a:chOff x="625558" y="3087282"/>
            <a:chExt cx="3364958" cy="3364958"/>
          </a:xfrm>
        </p:grpSpPr>
        <p:pic>
          <p:nvPicPr>
            <p:cNvPr id="148" name="Рисунок 147">
              <a:extLst>
                <a:ext uri="{FF2B5EF4-FFF2-40B4-BE49-F238E27FC236}">
                  <a16:creationId xmlns:a16="http://schemas.microsoft.com/office/drawing/2014/main" id="{AD7F3D73-75B1-46A7-9FA7-7855E9E1F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5558" y="3087282"/>
              <a:ext cx="3364958" cy="3364958"/>
            </a:xfrm>
            <a:prstGeom prst="rect">
              <a:avLst/>
            </a:prstGeom>
          </p:spPr>
        </p:pic>
        <p:pic>
          <p:nvPicPr>
            <p:cNvPr id="149" name="Рисунок 148">
              <a:extLst>
                <a:ext uri="{FF2B5EF4-FFF2-40B4-BE49-F238E27FC236}">
                  <a16:creationId xmlns:a16="http://schemas.microsoft.com/office/drawing/2014/main" id="{34019DE9-CD24-4D3D-B948-AF575B893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13535" y="4787050"/>
              <a:ext cx="986317" cy="98631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52" name="Группа 151">
            <a:extLst>
              <a:ext uri="{FF2B5EF4-FFF2-40B4-BE49-F238E27FC236}">
                <a16:creationId xmlns:a16="http://schemas.microsoft.com/office/drawing/2014/main" id="{D6C9139A-E197-4EF6-8DB8-6225C87107A0}"/>
              </a:ext>
            </a:extLst>
          </p:cNvPr>
          <p:cNvGrpSpPr/>
          <p:nvPr/>
        </p:nvGrpSpPr>
        <p:grpSpPr>
          <a:xfrm>
            <a:off x="-4517270" y="7015922"/>
            <a:ext cx="2743504" cy="2743504"/>
            <a:chOff x="551915" y="3894513"/>
            <a:chExt cx="2743504" cy="2743504"/>
          </a:xfrm>
        </p:grpSpPr>
        <p:pic>
          <p:nvPicPr>
            <p:cNvPr id="153" name="Рисунок 152">
              <a:extLst>
                <a:ext uri="{FF2B5EF4-FFF2-40B4-BE49-F238E27FC236}">
                  <a16:creationId xmlns:a16="http://schemas.microsoft.com/office/drawing/2014/main" id="{FA96DD00-C443-4E0B-B0F9-1724B1CAE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1915" y="3894513"/>
              <a:ext cx="2743504" cy="2743504"/>
            </a:xfrm>
            <a:prstGeom prst="rect">
              <a:avLst/>
            </a:prstGeom>
          </p:spPr>
        </p:pic>
        <p:pic>
          <p:nvPicPr>
            <p:cNvPr id="154" name="Рисунок 153">
              <a:extLst>
                <a:ext uri="{FF2B5EF4-FFF2-40B4-BE49-F238E27FC236}">
                  <a16:creationId xmlns:a16="http://schemas.microsoft.com/office/drawing/2014/main" id="{CE29381E-412C-4408-AB8F-08E3A19F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71458" y="5189925"/>
              <a:ext cx="1007838" cy="1007838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57" name="Группа 156">
            <a:extLst>
              <a:ext uri="{FF2B5EF4-FFF2-40B4-BE49-F238E27FC236}">
                <a16:creationId xmlns:a16="http://schemas.microsoft.com/office/drawing/2014/main" id="{64227B31-1CFA-40E3-A579-4AD993EF46A2}"/>
              </a:ext>
            </a:extLst>
          </p:cNvPr>
          <p:cNvGrpSpPr/>
          <p:nvPr/>
        </p:nvGrpSpPr>
        <p:grpSpPr>
          <a:xfrm>
            <a:off x="-6914143" y="6441382"/>
            <a:ext cx="3190514" cy="3190514"/>
            <a:chOff x="562147" y="3237836"/>
            <a:chExt cx="3190514" cy="3190514"/>
          </a:xfrm>
        </p:grpSpPr>
        <p:pic>
          <p:nvPicPr>
            <p:cNvPr id="158" name="Рисунок 157">
              <a:extLst>
                <a:ext uri="{FF2B5EF4-FFF2-40B4-BE49-F238E27FC236}">
                  <a16:creationId xmlns:a16="http://schemas.microsoft.com/office/drawing/2014/main" id="{957DCF3F-F6F3-445D-86E8-4A03E4033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/>
            <a:stretch/>
          </p:blipFill>
          <p:spPr>
            <a:xfrm>
              <a:off x="562147" y="3237836"/>
              <a:ext cx="3190514" cy="3190514"/>
            </a:xfrm>
            <a:prstGeom prst="rect">
              <a:avLst/>
            </a:prstGeom>
          </p:spPr>
        </p:pic>
        <p:pic>
          <p:nvPicPr>
            <p:cNvPr id="159" name="Рисунок 158">
              <a:extLst>
                <a:ext uri="{FF2B5EF4-FFF2-40B4-BE49-F238E27FC236}">
                  <a16:creationId xmlns:a16="http://schemas.microsoft.com/office/drawing/2014/main" id="{9D7D3673-4BAF-4F33-B3D6-57A686EC3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13942" y="4659627"/>
              <a:ext cx="1295386" cy="1295386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5A3BF14B-359C-4BA6-AE9F-B1FD9504093F}"/>
              </a:ext>
            </a:extLst>
          </p:cNvPr>
          <p:cNvGrpSpPr/>
          <p:nvPr/>
        </p:nvGrpSpPr>
        <p:grpSpPr>
          <a:xfrm>
            <a:off x="-8362730" y="6618583"/>
            <a:ext cx="1490375" cy="2743504"/>
            <a:chOff x="1106059" y="3894513"/>
            <a:chExt cx="1490375" cy="2743504"/>
          </a:xfrm>
        </p:grpSpPr>
        <p:pic>
          <p:nvPicPr>
            <p:cNvPr id="163" name="Рисунок 162">
              <a:extLst>
                <a:ext uri="{FF2B5EF4-FFF2-40B4-BE49-F238E27FC236}">
                  <a16:creationId xmlns:a16="http://schemas.microsoft.com/office/drawing/2014/main" id="{4B2B72C8-B8AD-4AF4-85A5-338B4F0A8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rcRect t="1283" b="1283"/>
            <a:stretch/>
          </p:blipFill>
          <p:spPr>
            <a:xfrm>
              <a:off x="1106059" y="3894513"/>
              <a:ext cx="1490375" cy="2743504"/>
            </a:xfrm>
            <a:prstGeom prst="rect">
              <a:avLst/>
            </a:prstGeom>
          </p:spPr>
        </p:pic>
        <p:pic>
          <p:nvPicPr>
            <p:cNvPr id="164" name="Рисунок 163">
              <a:extLst>
                <a:ext uri="{FF2B5EF4-FFF2-40B4-BE49-F238E27FC236}">
                  <a16:creationId xmlns:a16="http://schemas.microsoft.com/office/drawing/2014/main" id="{28F0724F-D1FE-4524-AD6F-1C4FC5D73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17751" y="5211405"/>
              <a:ext cx="939825" cy="939825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AB9531E6-5B41-4D68-98DF-DDB1668D7431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rot="5972823">
            <a:off x="2435903" y="3245009"/>
            <a:ext cx="1443860" cy="2645108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62E2F756-A5B2-479E-9F12-D647A82A1415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rot="5972823">
            <a:off x="2405768" y="3207932"/>
            <a:ext cx="1443860" cy="2645108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E69A8C8B-4A8C-4FEA-8D5F-58A5CD9E0FA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rot="5972823">
            <a:off x="2435903" y="3267093"/>
            <a:ext cx="1443860" cy="2645108"/>
          </a:xfrm>
          <a:prstGeom prst="rect">
            <a:avLst/>
          </a:prstGeom>
        </p:spPr>
      </p:pic>
      <p:pic>
        <p:nvPicPr>
          <p:cNvPr id="143" name="Рисунок 142">
            <a:extLst>
              <a:ext uri="{FF2B5EF4-FFF2-40B4-BE49-F238E27FC236}">
                <a16:creationId xmlns:a16="http://schemas.microsoft.com/office/drawing/2014/main" id="{39D4357D-66F4-4956-A870-8A6EFC1571F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rot="5972823">
            <a:off x="2405768" y="3230016"/>
            <a:ext cx="1443860" cy="2645108"/>
          </a:xfrm>
          <a:prstGeom prst="rect">
            <a:avLst/>
          </a:prstGeom>
        </p:spPr>
      </p:pic>
      <p:pic>
        <p:nvPicPr>
          <p:cNvPr id="165" name="Рисунок 164">
            <a:extLst>
              <a:ext uri="{FF2B5EF4-FFF2-40B4-BE49-F238E27FC236}">
                <a16:creationId xmlns:a16="http://schemas.microsoft.com/office/drawing/2014/main" id="{A484D19D-5C4A-4DE1-9AF5-543614F08A93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rot="5972823">
            <a:off x="2430407" y="3222911"/>
            <a:ext cx="1443860" cy="264510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353D100-5A89-436A-A8B1-1A71782A449E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rot="5972823">
            <a:off x="2438130" y="3289397"/>
            <a:ext cx="1443860" cy="2645108"/>
          </a:xfrm>
          <a:prstGeom prst="rect">
            <a:avLst/>
          </a:prstGeom>
        </p:spPr>
      </p:pic>
      <p:pic>
        <p:nvPicPr>
          <p:cNvPr id="4102" name="Picture 6" descr="Клипарт Сканер штрих-кода">
            <a:extLst>
              <a:ext uri="{FF2B5EF4-FFF2-40B4-BE49-F238E27FC236}">
                <a16:creationId xmlns:a16="http://schemas.microsoft.com/office/drawing/2014/main" id="{808ABB49-540D-43D7-B7DB-B57DC40A0D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9974" b="98294" l="10000" r="96750">
                        <a14:foregroundMark x1="75375" y1="92520" x2="96625" y2="73622"/>
                        <a14:foregroundMark x1="96625" y1="73622" x2="96375" y2="68635"/>
                        <a14:foregroundMark x1="86250" y1="89764" x2="82750" y2="98425"/>
                        <a14:foregroundMark x1="96750" y1="43832" x2="96750" y2="33333"/>
                        <a14:backgroundMark x1="25625" y1="14042" x2="25625" y2="41995"/>
                        <a14:backgroundMark x1="31250" y1="36483" x2="38625" y2="10367"/>
                        <a14:backgroundMark x1="33875" y1="10367" x2="29875" y2="28215"/>
                        <a14:backgroundMark x1="27750" y1="33333" x2="30375" y2="14961"/>
                        <a14:backgroundMark x1="23000" y1="21391" x2="35125" y2="45669"/>
                        <a14:backgroundMark x1="32125" y1="32808" x2="29875" y2="21785"/>
                        <a14:backgroundMark x1="29125" y1="28740" x2="30375" y2="43438"/>
                        <a14:backgroundMark x1="30750" y1="31496" x2="30375" y2="25984"/>
                        <a14:backgroundMark x1="30375" y1="25984" x2="28625" y2="39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76"/>
          <a:stretch/>
        </p:blipFill>
        <p:spPr bwMode="auto">
          <a:xfrm>
            <a:off x="3518679" y="3733320"/>
            <a:ext cx="1944346" cy="302029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6" descr="Клипарт Сканер штрих-кода">
            <a:extLst>
              <a:ext uri="{FF2B5EF4-FFF2-40B4-BE49-F238E27FC236}">
                <a16:creationId xmlns:a16="http://schemas.microsoft.com/office/drawing/2014/main" id="{DA94A222-6071-4850-90BC-1F31557B95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9974" b="98294" l="10000" r="96750">
                        <a14:foregroundMark x1="75375" y1="92520" x2="96625" y2="73622"/>
                        <a14:foregroundMark x1="96625" y1="73622" x2="96375" y2="68635"/>
                        <a14:foregroundMark x1="86250" y1="89764" x2="82750" y2="98425"/>
                        <a14:foregroundMark x1="96750" y1="43832" x2="96750" y2="33333"/>
                        <a14:backgroundMark x1="25625" y1="14042" x2="25625" y2="41995"/>
                        <a14:backgroundMark x1="31250" y1="36483" x2="38625" y2="10367"/>
                        <a14:backgroundMark x1="33875" y1="10367" x2="29875" y2="28215"/>
                        <a14:backgroundMark x1="27750" y1="33333" x2="30375" y2="14961"/>
                        <a14:backgroundMark x1="23000" y1="21391" x2="35125" y2="45669"/>
                        <a14:backgroundMark x1="32125" y1="32808" x2="29875" y2="21785"/>
                        <a14:backgroundMark x1="29125" y1="28740" x2="30375" y2="43438"/>
                        <a14:backgroundMark x1="30750" y1="31496" x2="30375" y2="25984"/>
                        <a14:backgroundMark x1="30375" y1="25984" x2="28625" y2="39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76"/>
          <a:stretch/>
        </p:blipFill>
        <p:spPr bwMode="auto">
          <a:xfrm>
            <a:off x="3530418" y="3745391"/>
            <a:ext cx="1944346" cy="302029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6A11493D-DADF-4ECE-9E63-43076E815C6E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rot="5972823">
            <a:off x="2438130" y="3289397"/>
            <a:ext cx="1443860" cy="2645108"/>
          </a:xfrm>
          <a:prstGeom prst="rect">
            <a:avLst/>
          </a:prstGeom>
        </p:spPr>
      </p:pic>
      <p:pic>
        <p:nvPicPr>
          <p:cNvPr id="98" name="Picture 6" descr="Клипарт Сканер штрих-кода">
            <a:extLst>
              <a:ext uri="{FF2B5EF4-FFF2-40B4-BE49-F238E27FC236}">
                <a16:creationId xmlns:a16="http://schemas.microsoft.com/office/drawing/2014/main" id="{AA373D49-4346-4567-8FBC-9D665651B1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9974" b="98294" l="10000" r="96750">
                        <a14:foregroundMark x1="75375" y1="92520" x2="96625" y2="73622"/>
                        <a14:foregroundMark x1="96625" y1="73622" x2="96375" y2="68635"/>
                        <a14:foregroundMark x1="86250" y1="89764" x2="82750" y2="98425"/>
                        <a14:foregroundMark x1="96750" y1="43832" x2="96750" y2="33333"/>
                        <a14:backgroundMark x1="25625" y1="14042" x2="25625" y2="41995"/>
                        <a14:backgroundMark x1="31250" y1="36483" x2="38625" y2="10367"/>
                        <a14:backgroundMark x1="33875" y1="10367" x2="29875" y2="28215"/>
                        <a14:backgroundMark x1="27750" y1="33333" x2="30375" y2="14961"/>
                        <a14:backgroundMark x1="23000" y1="21391" x2="35125" y2="45669"/>
                        <a14:backgroundMark x1="32125" y1="32808" x2="29875" y2="21785"/>
                        <a14:backgroundMark x1="29125" y1="28740" x2="30375" y2="43438"/>
                        <a14:backgroundMark x1="30750" y1="31496" x2="30375" y2="25984"/>
                        <a14:backgroundMark x1="30375" y1="25984" x2="28625" y2="39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76"/>
          <a:stretch/>
        </p:blipFill>
        <p:spPr bwMode="auto">
          <a:xfrm>
            <a:off x="3518679" y="3733320"/>
            <a:ext cx="1944346" cy="302029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Клипарт Сканер штрих-кода">
            <a:extLst>
              <a:ext uri="{FF2B5EF4-FFF2-40B4-BE49-F238E27FC236}">
                <a16:creationId xmlns:a16="http://schemas.microsoft.com/office/drawing/2014/main" id="{DFE9C5AE-22DB-4612-9249-2AA6FEA018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9974" b="98294" l="10000" r="96750">
                        <a14:foregroundMark x1="75375" y1="92520" x2="96625" y2="73622"/>
                        <a14:foregroundMark x1="96625" y1="73622" x2="96375" y2="68635"/>
                        <a14:foregroundMark x1="86250" y1="89764" x2="82750" y2="98425"/>
                        <a14:foregroundMark x1="96750" y1="43832" x2="96750" y2="33333"/>
                        <a14:backgroundMark x1="25625" y1="14042" x2="25625" y2="41995"/>
                        <a14:backgroundMark x1="31250" y1="36483" x2="38625" y2="10367"/>
                        <a14:backgroundMark x1="33875" y1="10367" x2="29875" y2="28215"/>
                        <a14:backgroundMark x1="27750" y1="33333" x2="30375" y2="14961"/>
                        <a14:backgroundMark x1="23000" y1="21391" x2="35125" y2="45669"/>
                        <a14:backgroundMark x1="32125" y1="32808" x2="29875" y2="21785"/>
                        <a14:backgroundMark x1="29125" y1="28740" x2="30375" y2="43438"/>
                        <a14:backgroundMark x1="30750" y1="31496" x2="30375" y2="25984"/>
                        <a14:backgroundMark x1="30375" y1="25984" x2="28625" y2="39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76"/>
          <a:stretch/>
        </p:blipFill>
        <p:spPr bwMode="auto">
          <a:xfrm>
            <a:off x="3526909" y="3770397"/>
            <a:ext cx="1944346" cy="302029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DD323DBD-E516-4B93-A9B2-F955961034D2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rot="5972823">
            <a:off x="2438130" y="3311481"/>
            <a:ext cx="1443860" cy="2645108"/>
          </a:xfrm>
          <a:prstGeom prst="rect">
            <a:avLst/>
          </a:prstGeom>
        </p:spPr>
      </p:pic>
      <p:pic>
        <p:nvPicPr>
          <p:cNvPr id="129" name="Picture 6" descr="Клипарт Сканер штрих-кода">
            <a:extLst>
              <a:ext uri="{FF2B5EF4-FFF2-40B4-BE49-F238E27FC236}">
                <a16:creationId xmlns:a16="http://schemas.microsoft.com/office/drawing/2014/main" id="{04F5EF4C-99F8-4221-B7C5-643D9EF5EA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9974" b="98294" l="10000" r="96750">
                        <a14:foregroundMark x1="75375" y1="92520" x2="96625" y2="73622"/>
                        <a14:foregroundMark x1="96625" y1="73622" x2="96375" y2="68635"/>
                        <a14:foregroundMark x1="86250" y1="89764" x2="82750" y2="98425"/>
                        <a14:foregroundMark x1="96750" y1="43832" x2="96750" y2="33333"/>
                        <a14:backgroundMark x1="25625" y1="14042" x2="25625" y2="41995"/>
                        <a14:backgroundMark x1="31250" y1="36483" x2="38625" y2="10367"/>
                        <a14:backgroundMark x1="33875" y1="10367" x2="29875" y2="28215"/>
                        <a14:backgroundMark x1="27750" y1="33333" x2="30375" y2="14961"/>
                        <a14:backgroundMark x1="23000" y1="21391" x2="35125" y2="45669"/>
                        <a14:backgroundMark x1="32125" y1="32808" x2="29875" y2="21785"/>
                        <a14:backgroundMark x1="29125" y1="28740" x2="30375" y2="43438"/>
                        <a14:backgroundMark x1="30750" y1="31496" x2="30375" y2="25984"/>
                        <a14:backgroundMark x1="30375" y1="25984" x2="28625" y2="39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76"/>
          <a:stretch/>
        </p:blipFill>
        <p:spPr bwMode="auto">
          <a:xfrm>
            <a:off x="3518679" y="3755404"/>
            <a:ext cx="1944346" cy="302029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6" descr="Клипарт Сканер штрих-кода">
            <a:extLst>
              <a:ext uri="{FF2B5EF4-FFF2-40B4-BE49-F238E27FC236}">
                <a16:creationId xmlns:a16="http://schemas.microsoft.com/office/drawing/2014/main" id="{968736D9-A240-4316-8D70-57CAD5A2D6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9974" b="98294" l="10000" r="96750">
                        <a14:foregroundMark x1="75375" y1="92520" x2="96625" y2="73622"/>
                        <a14:foregroundMark x1="96625" y1="73622" x2="96375" y2="68635"/>
                        <a14:foregroundMark x1="86250" y1="89764" x2="82750" y2="98425"/>
                        <a14:foregroundMark x1="96750" y1="43832" x2="96750" y2="33333"/>
                        <a14:backgroundMark x1="25625" y1="14042" x2="25625" y2="41995"/>
                        <a14:backgroundMark x1="31250" y1="36483" x2="38625" y2="10367"/>
                        <a14:backgroundMark x1="33875" y1="10367" x2="29875" y2="28215"/>
                        <a14:backgroundMark x1="27750" y1="33333" x2="30375" y2="14961"/>
                        <a14:backgroundMark x1="23000" y1="21391" x2="35125" y2="45669"/>
                        <a14:backgroundMark x1="32125" y1="32808" x2="29875" y2="21785"/>
                        <a14:backgroundMark x1="29125" y1="28740" x2="30375" y2="43438"/>
                        <a14:backgroundMark x1="30750" y1="31496" x2="30375" y2="25984"/>
                        <a14:backgroundMark x1="30375" y1="25984" x2="28625" y2="39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76"/>
          <a:stretch/>
        </p:blipFill>
        <p:spPr bwMode="auto">
          <a:xfrm>
            <a:off x="3530418" y="3767475"/>
            <a:ext cx="1944346" cy="302029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C48F866C-DEDE-42B3-898F-E5CCF095D36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rot="5972823">
            <a:off x="2438130" y="3311481"/>
            <a:ext cx="1443860" cy="2645108"/>
          </a:xfrm>
          <a:prstGeom prst="rect">
            <a:avLst/>
          </a:prstGeom>
        </p:spPr>
      </p:pic>
      <p:pic>
        <p:nvPicPr>
          <p:cNvPr id="139" name="Picture 6" descr="Клипарт Сканер штрих-кода">
            <a:extLst>
              <a:ext uri="{FF2B5EF4-FFF2-40B4-BE49-F238E27FC236}">
                <a16:creationId xmlns:a16="http://schemas.microsoft.com/office/drawing/2014/main" id="{EDA7A9DB-9090-43AC-9D2B-B48499CF60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9974" b="98294" l="10000" r="96750">
                        <a14:foregroundMark x1="75375" y1="92520" x2="96625" y2="73622"/>
                        <a14:foregroundMark x1="96625" y1="73622" x2="96375" y2="68635"/>
                        <a14:foregroundMark x1="86250" y1="89764" x2="82750" y2="98425"/>
                        <a14:foregroundMark x1="96750" y1="43832" x2="96750" y2="33333"/>
                        <a14:backgroundMark x1="25625" y1="14042" x2="25625" y2="41995"/>
                        <a14:backgroundMark x1="31250" y1="36483" x2="38625" y2="10367"/>
                        <a14:backgroundMark x1="33875" y1="10367" x2="29875" y2="28215"/>
                        <a14:backgroundMark x1="27750" y1="33333" x2="30375" y2="14961"/>
                        <a14:backgroundMark x1="23000" y1="21391" x2="35125" y2="45669"/>
                        <a14:backgroundMark x1="32125" y1="32808" x2="29875" y2="21785"/>
                        <a14:backgroundMark x1="29125" y1="28740" x2="30375" y2="43438"/>
                        <a14:backgroundMark x1="30750" y1="31496" x2="30375" y2="25984"/>
                        <a14:backgroundMark x1="30375" y1="25984" x2="28625" y2="39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76"/>
          <a:stretch/>
        </p:blipFill>
        <p:spPr bwMode="auto">
          <a:xfrm>
            <a:off x="3518679" y="3755404"/>
            <a:ext cx="1944346" cy="302029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6" descr="Клипарт Сканер штрих-кода">
            <a:extLst>
              <a:ext uri="{FF2B5EF4-FFF2-40B4-BE49-F238E27FC236}">
                <a16:creationId xmlns:a16="http://schemas.microsoft.com/office/drawing/2014/main" id="{624817DE-B00D-4ACA-B35A-B9583F5D7C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9974" b="98294" l="10000" r="96750">
                        <a14:foregroundMark x1="75375" y1="92520" x2="96625" y2="73622"/>
                        <a14:foregroundMark x1="96625" y1="73622" x2="96375" y2="68635"/>
                        <a14:foregroundMark x1="86250" y1="89764" x2="82750" y2="98425"/>
                        <a14:foregroundMark x1="96750" y1="43832" x2="96750" y2="33333"/>
                        <a14:backgroundMark x1="25625" y1="14042" x2="25625" y2="41995"/>
                        <a14:backgroundMark x1="31250" y1="36483" x2="38625" y2="10367"/>
                        <a14:backgroundMark x1="33875" y1="10367" x2="29875" y2="28215"/>
                        <a14:backgroundMark x1="27750" y1="33333" x2="30375" y2="14961"/>
                        <a14:backgroundMark x1="23000" y1="21391" x2="35125" y2="45669"/>
                        <a14:backgroundMark x1="32125" y1="32808" x2="29875" y2="21785"/>
                        <a14:backgroundMark x1="29125" y1="28740" x2="30375" y2="43438"/>
                        <a14:backgroundMark x1="30750" y1="31496" x2="30375" y2="25984"/>
                        <a14:backgroundMark x1="30375" y1="25984" x2="28625" y2="39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76"/>
          <a:stretch/>
        </p:blipFill>
        <p:spPr bwMode="auto">
          <a:xfrm>
            <a:off x="3526909" y="3792481"/>
            <a:ext cx="1944346" cy="302029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Рисунок 149">
            <a:extLst>
              <a:ext uri="{FF2B5EF4-FFF2-40B4-BE49-F238E27FC236}">
                <a16:creationId xmlns:a16="http://schemas.microsoft.com/office/drawing/2014/main" id="{C7B354A3-962A-4DA2-AE85-FF3E4D974DE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rot="5972823">
            <a:off x="2462769" y="3304376"/>
            <a:ext cx="1443860" cy="2645108"/>
          </a:xfrm>
          <a:prstGeom prst="rect">
            <a:avLst/>
          </a:prstGeom>
        </p:spPr>
      </p:pic>
      <p:pic>
        <p:nvPicPr>
          <p:cNvPr id="151" name="Picture 6" descr="Клипарт Сканер штрих-кода">
            <a:extLst>
              <a:ext uri="{FF2B5EF4-FFF2-40B4-BE49-F238E27FC236}">
                <a16:creationId xmlns:a16="http://schemas.microsoft.com/office/drawing/2014/main" id="{6E863DD8-419D-4BC3-87CD-6DEFAEE067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9974" b="98294" l="10000" r="96750">
                        <a14:foregroundMark x1="75375" y1="92520" x2="96625" y2="73622"/>
                        <a14:foregroundMark x1="96625" y1="73622" x2="96375" y2="68635"/>
                        <a14:foregroundMark x1="86250" y1="89764" x2="82750" y2="98425"/>
                        <a14:foregroundMark x1="96750" y1="43832" x2="96750" y2="33333"/>
                        <a14:backgroundMark x1="25625" y1="14042" x2="25625" y2="41995"/>
                        <a14:backgroundMark x1="31250" y1="36483" x2="38625" y2="10367"/>
                        <a14:backgroundMark x1="33875" y1="10367" x2="29875" y2="28215"/>
                        <a14:backgroundMark x1="27750" y1="33333" x2="30375" y2="14961"/>
                        <a14:backgroundMark x1="23000" y1="21391" x2="35125" y2="45669"/>
                        <a14:backgroundMark x1="32125" y1="32808" x2="29875" y2="21785"/>
                        <a14:backgroundMark x1="29125" y1="28740" x2="30375" y2="43438"/>
                        <a14:backgroundMark x1="30750" y1="31496" x2="30375" y2="25984"/>
                        <a14:backgroundMark x1="30375" y1="25984" x2="28625" y2="39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76"/>
          <a:stretch/>
        </p:blipFill>
        <p:spPr bwMode="auto">
          <a:xfrm>
            <a:off x="3543318" y="3748299"/>
            <a:ext cx="1944346" cy="302029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Рисунок 154">
            <a:extLst>
              <a:ext uri="{FF2B5EF4-FFF2-40B4-BE49-F238E27FC236}">
                <a16:creationId xmlns:a16="http://schemas.microsoft.com/office/drawing/2014/main" id="{81C5C708-30FC-4FF6-AE40-CAF277ADD76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rot="5972823">
            <a:off x="2460542" y="3259988"/>
            <a:ext cx="1443860" cy="2645108"/>
          </a:xfrm>
          <a:prstGeom prst="rect">
            <a:avLst/>
          </a:prstGeom>
        </p:spPr>
      </p:pic>
      <p:pic>
        <p:nvPicPr>
          <p:cNvPr id="156" name="Picture 6" descr="Клипарт Сканер штрих-кода">
            <a:extLst>
              <a:ext uri="{FF2B5EF4-FFF2-40B4-BE49-F238E27FC236}">
                <a16:creationId xmlns:a16="http://schemas.microsoft.com/office/drawing/2014/main" id="{34D0D69D-2A52-4A97-B883-8229A9AC2C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9974" b="98294" l="10000" r="96750">
                        <a14:foregroundMark x1="75375" y1="92520" x2="96625" y2="73622"/>
                        <a14:foregroundMark x1="96625" y1="73622" x2="96375" y2="68635"/>
                        <a14:foregroundMark x1="86250" y1="89764" x2="82750" y2="98425"/>
                        <a14:foregroundMark x1="96750" y1="43832" x2="96750" y2="33333"/>
                        <a14:backgroundMark x1="25625" y1="14042" x2="25625" y2="41995"/>
                        <a14:backgroundMark x1="31250" y1="36483" x2="38625" y2="10367"/>
                        <a14:backgroundMark x1="33875" y1="10367" x2="29875" y2="28215"/>
                        <a14:backgroundMark x1="27750" y1="33333" x2="30375" y2="14961"/>
                        <a14:backgroundMark x1="23000" y1="21391" x2="35125" y2="45669"/>
                        <a14:backgroundMark x1="32125" y1="32808" x2="29875" y2="21785"/>
                        <a14:backgroundMark x1="29125" y1="28740" x2="30375" y2="43438"/>
                        <a14:backgroundMark x1="30750" y1="31496" x2="30375" y2="25984"/>
                        <a14:backgroundMark x1="30375" y1="25984" x2="28625" y2="39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76"/>
          <a:stretch/>
        </p:blipFill>
        <p:spPr bwMode="auto">
          <a:xfrm>
            <a:off x="3555057" y="3760370"/>
            <a:ext cx="1944346" cy="302029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Рисунок 159">
            <a:extLst>
              <a:ext uri="{FF2B5EF4-FFF2-40B4-BE49-F238E27FC236}">
                <a16:creationId xmlns:a16="http://schemas.microsoft.com/office/drawing/2014/main" id="{81981317-E283-40FB-AADB-A61B9429FE74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rot="5972823">
            <a:off x="2462769" y="3304376"/>
            <a:ext cx="1443860" cy="2645108"/>
          </a:xfrm>
          <a:prstGeom prst="rect">
            <a:avLst/>
          </a:prstGeom>
        </p:spPr>
      </p:pic>
      <p:pic>
        <p:nvPicPr>
          <p:cNvPr id="161" name="Picture 6" descr="Клипарт Сканер штрих-кода">
            <a:extLst>
              <a:ext uri="{FF2B5EF4-FFF2-40B4-BE49-F238E27FC236}">
                <a16:creationId xmlns:a16="http://schemas.microsoft.com/office/drawing/2014/main" id="{92672071-C4EE-4F17-8206-BAA158794A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9974" b="98294" l="10000" r="96750">
                        <a14:foregroundMark x1="75375" y1="92520" x2="96625" y2="73622"/>
                        <a14:foregroundMark x1="96625" y1="73622" x2="96375" y2="68635"/>
                        <a14:foregroundMark x1="86250" y1="89764" x2="82750" y2="98425"/>
                        <a14:foregroundMark x1="96750" y1="43832" x2="96750" y2="33333"/>
                        <a14:backgroundMark x1="25625" y1="14042" x2="25625" y2="41995"/>
                        <a14:backgroundMark x1="31250" y1="36483" x2="38625" y2="10367"/>
                        <a14:backgroundMark x1="33875" y1="10367" x2="29875" y2="28215"/>
                        <a14:backgroundMark x1="27750" y1="33333" x2="30375" y2="14961"/>
                        <a14:backgroundMark x1="23000" y1="21391" x2="35125" y2="45669"/>
                        <a14:backgroundMark x1="32125" y1="32808" x2="29875" y2="21785"/>
                        <a14:backgroundMark x1="29125" y1="28740" x2="30375" y2="43438"/>
                        <a14:backgroundMark x1="30750" y1="31496" x2="30375" y2="25984"/>
                        <a14:backgroundMark x1="30375" y1="25984" x2="28625" y2="39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76"/>
          <a:stretch/>
        </p:blipFill>
        <p:spPr bwMode="auto">
          <a:xfrm>
            <a:off x="3543318" y="3748299"/>
            <a:ext cx="1944346" cy="302029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" name="Picture 6" descr="Клипарт Сканер штрих-кода">
            <a:extLst>
              <a:ext uri="{FF2B5EF4-FFF2-40B4-BE49-F238E27FC236}">
                <a16:creationId xmlns:a16="http://schemas.microsoft.com/office/drawing/2014/main" id="{E8DC66EA-01C7-4FF0-9EC1-C983A2ED33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9974" b="98294" l="10000" r="96750">
                        <a14:foregroundMark x1="75375" y1="92520" x2="96625" y2="73622"/>
                        <a14:foregroundMark x1="96625" y1="73622" x2="96375" y2="68635"/>
                        <a14:foregroundMark x1="86250" y1="89764" x2="82750" y2="98425"/>
                        <a14:foregroundMark x1="96750" y1="43832" x2="96750" y2="33333"/>
                        <a14:backgroundMark x1="25625" y1="14042" x2="25625" y2="41995"/>
                        <a14:backgroundMark x1="31250" y1="36483" x2="38625" y2="10367"/>
                        <a14:backgroundMark x1="33875" y1="10367" x2="29875" y2="28215"/>
                        <a14:backgroundMark x1="27750" y1="33333" x2="30375" y2="14961"/>
                        <a14:backgroundMark x1="23000" y1="21391" x2="35125" y2="45669"/>
                        <a14:backgroundMark x1="32125" y1="32808" x2="29875" y2="21785"/>
                        <a14:backgroundMark x1="29125" y1="28740" x2="30375" y2="43438"/>
                        <a14:backgroundMark x1="30750" y1="31496" x2="30375" y2="25984"/>
                        <a14:backgroundMark x1="30375" y1="25984" x2="28625" y2="39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76"/>
          <a:stretch/>
        </p:blipFill>
        <p:spPr bwMode="auto">
          <a:xfrm>
            <a:off x="3551548" y="3785376"/>
            <a:ext cx="1944346" cy="302029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документ, задний план, Набор PNG рисунок, кассовый чек в черном буфере  обмена картинки пнг файлы - Pngtree">
            <a:extLst>
              <a:ext uri="{FF2B5EF4-FFF2-40B4-BE49-F238E27FC236}">
                <a16:creationId xmlns:a16="http://schemas.microsoft.com/office/drawing/2014/main" id="{40DD914D-9E87-4883-9D4F-5DDEC47B6F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>
            <a:grayscl/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47" t="19708" r="29093" b="20359"/>
          <a:stretch/>
        </p:blipFill>
        <p:spPr bwMode="auto">
          <a:xfrm>
            <a:off x="6413461" y="3881029"/>
            <a:ext cx="682867" cy="87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Значок банковской карты">
            <a:extLst>
              <a:ext uri="{FF2B5EF4-FFF2-40B4-BE49-F238E27FC236}">
                <a16:creationId xmlns:a16="http://schemas.microsoft.com/office/drawing/2014/main" id="{FB9C4268-C31E-4891-9669-864EE9DE2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2003">
            <a:off x="6326265" y="4331839"/>
            <a:ext cx="1123117" cy="1123117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35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0.25352 0.00671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9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352 0.00671 L 0.38828 -0.18148 C 0.41628 -0.22384 0.45833 -0.24607 0.50273 -0.24607 C 0.55299 -0.24607 0.59349 -0.22384 0.62161 -0.18148 L 0.75703 0.00671 " pathEditMode="relative" rAng="0" ptsTypes="AAAAA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69" y="-1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53 -0.02708 L 0.40286 -0.02708 " pathEditMode="relative" rAng="0" ptsTypes="AA">
                                      <p:cBhvr>
                                        <p:cTn id="38" dur="2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287 -0.02708 L 0.53959 -0.20532 C 0.5681 -0.24583 0.61042 -0.26643 0.65599 -0.26643 C 0.70691 -0.26643 0.74818 -0.24583 0.77644 -0.20532 L 0.91446 -0.02708 " pathEditMode="relative" rAng="0" ptsTypes="AAAAA">
                                      <p:cBhvr>
                                        <p:cTn id="6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73" y="-1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38 0.00093 L 0.58269 0.00903 " pathEditMode="relative" rAng="0" ptsTypes="AA">
                                      <p:cBhvr>
                                        <p:cTn id="70" dur="2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09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269 0.00903 L 0.71823 -0.17893 C 0.74636 -0.22106 0.78867 -0.24282 0.83334 -0.24282 C 0.88386 -0.24282 0.92461 -0.22106 0.953 -0.17893 L 1.08933 0.00903 " pathEditMode="relative" rAng="0" ptsTypes="AAAAA">
                                      <p:cBhvr>
                                        <p:cTn id="9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26" y="-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899 -0.01551 L 0.7073 -0.00185 " pathEditMode="relative" rAng="0" ptsTypes="AA">
                                      <p:cBhvr>
                                        <p:cTn id="102" dur="2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09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73 -0.00185 L 0.84154 -0.20185 C 0.8698 -0.24722 0.91146 -0.2699 0.95625 -0.2699 C 1.00638 -0.2699 1.04688 -0.24722 1.07487 -0.20185 L 1.21081 -0.00185 " pathEditMode="relative" rAng="0" ptsTypes="AAAAA">
                                      <p:cBhvr>
                                        <p:cTn id="12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69" y="-1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000"/>
                            </p:stCondLst>
                            <p:childTnLst>
                              <p:par>
                                <p:cTn id="127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59 0.37662 L 0.25442 0.38171 " pathEditMode="relative" rAng="0" ptsTypes="AA">
                                      <p:cBhvr>
                                        <p:cTn id="134" dur="2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22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500"/>
                            </p:stCondLst>
                            <p:childTnLst>
                              <p:par>
                                <p:cTn id="14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443 0.38172 L 0.39036 0.1919 C 0.41862 0.14908 0.46094 0.12662 0.50573 0.12662 C 0.55638 0.12662 0.59726 0.14908 0.62565 0.1919 L 0.76224 0.38172 " pathEditMode="relative" rAng="0" ptsTypes="AAAAA">
                                      <p:cBhvr>
                                        <p:cTn id="15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1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000"/>
                            </p:stCondLst>
                            <p:childTnLst>
                              <p:par>
                                <p:cTn id="15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000"/>
                            </p:stCondLst>
                            <p:childTnLst>
                              <p:par>
                                <p:cTn id="1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62 0.36528 L 0.42318 0.37176 " pathEditMode="relative" rAng="0" ptsTypes="AA">
                                      <p:cBhvr>
                                        <p:cTn id="166" dur="2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6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500"/>
                            </p:stCondLst>
                            <p:childTnLst>
                              <p:par>
                                <p:cTn id="18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318 0.37176 L 0.5599 0.19352 C 0.58841 0.15301 0.63073 0.13241 0.6763 0.13241 C 0.72722 0.13241 0.76849 0.15301 0.79675 0.19352 L 0.93477 0.37176 " pathEditMode="relative" rAng="0" ptsTypes="AAAAA">
                                      <p:cBhvr>
                                        <p:cTn id="189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73" y="-1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000"/>
                            </p:stCondLst>
                            <p:childTnLst>
                              <p:par>
                                <p:cTn id="19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4000"/>
                            </p:stCondLst>
                            <p:childTnLst>
                              <p:par>
                                <p:cTn id="19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532 0.37084 L 0.58841 0.38681 " pathEditMode="relative" rAng="0" ptsTypes="AA">
                                      <p:cBhvr>
                                        <p:cTn id="198" dur="2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500"/>
                            </p:stCondLst>
                            <p:childTnLst>
                              <p:par>
                                <p:cTn id="212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2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842 0.38681 L 0.72383 0.1963 C 0.75183 0.15347 0.79414 0.13125 0.83868 0.13125 C 0.8892 0.13125 0.92982 0.15347 0.95821 0.1963 L 1.0944 0.38681 " pathEditMode="relative" rAng="0" ptsTypes="AAAAA">
                                      <p:cBhvr>
                                        <p:cTn id="221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99" y="-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2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162 0.39491 L 0.73724 0.38125 " pathEditMode="relative" rAng="0" ptsTypes="AA">
                                      <p:cBhvr>
                                        <p:cTn id="230" dur="2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81" y="-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000"/>
                            </p:stCondLst>
                            <p:childTnLst>
                              <p:par>
                                <p:cTn id="2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6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724 0.38125 L 0.87175 0.1787 C 0.9 0.13264 0.9418 0.10972 0.98659 0.10972 C 1.03672 0.10972 1.07735 0.13264 1.10534 0.1787 L 1.24154 0.38125 " pathEditMode="relative" rAng="0" ptsTypes="AAAAA">
                                      <p:cBhvr>
                                        <p:cTn id="253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08" y="-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5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4000"/>
                            </p:stCondLst>
                            <p:childTnLst>
                              <p:par>
                                <p:cTn id="2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78 -0.4618 L 0.26654 -0.45347 " pathEditMode="relative" rAng="0" ptsTypes="AA">
                                      <p:cBhvr>
                                        <p:cTn id="262" dur="2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31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000"/>
                            </p:stCondLst>
                            <p:childTnLst>
                              <p:par>
                                <p:cTn id="27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1500"/>
                            </p:stCondLst>
                            <p:childTnLst>
                              <p:par>
                                <p:cTn id="27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2000"/>
                            </p:stCondLst>
                            <p:childTnLst>
                              <p:par>
                                <p:cTn id="28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667 -0.45509 L 0.40299 -0.64097 C 0.43138 -0.68287 0.47383 -0.70486 0.51875 -0.70486 C 0.56966 -0.70486 0.61055 -0.68287 0.63906 -0.64097 L 0.77604 -0.45509 " pathEditMode="relative" rAng="0" ptsTypes="AAAAA">
                                      <p:cBhvr>
                                        <p:cTn id="285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69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3000"/>
                            </p:stCondLst>
                            <p:childTnLst>
                              <p:par>
                                <p:cTn id="287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4000"/>
                            </p:stCondLst>
                            <p:childTnLst>
                              <p:par>
                                <p:cTn id="29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56 -0.49213 L 0.43619 -0.48704 " pathEditMode="relative" rAng="0" ptsTypes="AA">
                                      <p:cBhvr>
                                        <p:cTn id="294" dur="2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10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000"/>
                            </p:stCondLst>
                            <p:childTnLst>
                              <p:par>
                                <p:cTn id="30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500"/>
                            </p:stCondLst>
                            <p:childTnLst>
                              <p:par>
                                <p:cTn id="30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0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2000"/>
                            </p:stCondLst>
                            <p:childTnLst>
                              <p:par>
                                <p:cTn id="31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62 -0.48704 L 0.57292 -0.66528 C 0.60143 -0.70579 0.64375 -0.72639 0.68932 -0.72639 C 0.74023 -0.72639 0.78151 -0.70579 0.80976 -0.66528 L 0.94779 -0.48704 " pathEditMode="relative" rAng="0" ptsTypes="AAAAA">
                                      <p:cBhvr>
                                        <p:cTn id="317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73" y="-1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3000"/>
                            </p:stCondLst>
                            <p:childTnLst>
                              <p:par>
                                <p:cTn id="31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4000"/>
                            </p:stCondLst>
                            <p:childTnLst>
                              <p:par>
                                <p:cTn id="32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169 -0.46945 L 0.59571 -0.45116 " pathEditMode="relative" rAng="0" ptsTypes="AA">
                                      <p:cBhvr>
                                        <p:cTn id="326" dur="2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1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8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500"/>
                            </p:stCondLst>
                            <p:childTnLst>
                              <p:par>
                                <p:cTn id="34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1" dur="5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2" dur="5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2000"/>
                            </p:stCondLst>
                            <p:childTnLst>
                              <p:par>
                                <p:cTn id="34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415 -0.43588 L 0.73464 -0.63518 C 0.76368 -0.67986 0.80756 -0.70301 0.85378 -0.70301 C 0.90612 -0.70301 0.94818 -0.67986 0.97774 -0.63518 L 1.11888 -0.43588 " pathEditMode="relative" rAng="0" ptsTypes="AAAAA">
                                      <p:cBhvr>
                                        <p:cTn id="349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37" y="-1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3000"/>
                            </p:stCondLst>
                            <p:childTnLst>
                              <p:par>
                                <p:cTn id="35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3" dur="1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4000"/>
                            </p:stCondLst>
                            <p:childTnLst>
                              <p:par>
                                <p:cTn id="3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498 -0.4375 L 0.803 -0.42916 " pathEditMode="relative" rAng="0" ptsTypes="AA">
                                      <p:cBhvr>
                                        <p:cTn id="358" dur="2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01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000"/>
                            </p:stCondLst>
                            <p:childTnLst>
                              <p:par>
                                <p:cTn id="36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500"/>
                            </p:stCondLst>
                            <p:childTnLst>
                              <p:par>
                                <p:cTn id="372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3" dur="5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4" dur="5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2000"/>
                            </p:stCondLst>
                            <p:childTnLst>
                              <p:par>
                                <p:cTn id="38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03 -0.42917 L 0.93802 -0.62917 C 0.96641 -0.67454 1.00833 -0.69722 1.05339 -0.69722 C 1.10378 -0.69722 1.14453 -0.67454 1.17266 -0.62917 L 1.30938 -0.42917 " pathEditMode="relative" rAng="0" ptsTypes="AAAAA">
                                      <p:cBhvr>
                                        <p:cTn id="381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-1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3000"/>
                            </p:stCondLst>
                            <p:childTnLst>
                              <p:par>
                                <p:cTn id="38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4000"/>
                            </p:stCondLst>
                            <p:childTnLst>
                              <p:par>
                                <p:cTn id="38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1" dur="125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2" dur="125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5250"/>
                            </p:stCondLst>
                            <p:childTnLst>
                              <p:par>
                                <p:cTn id="394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5" dur="125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6" dur="125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1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 Light</vt:lpstr>
      <vt:lpstr>Calibri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агния Ракитина</dc:creator>
  <cp:lastModifiedBy>Alyona Budanova</cp:lastModifiedBy>
  <cp:revision>45</cp:revision>
  <dcterms:created xsi:type="dcterms:W3CDTF">2023-11-01T10:03:59Z</dcterms:created>
  <dcterms:modified xsi:type="dcterms:W3CDTF">2024-11-17T22:36:03Z</dcterms:modified>
</cp:coreProperties>
</file>