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C4510F-367B-4E5C-8605-71D3C8ABD0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51CA771-D15E-44AC-8040-0FD65E941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64B6F4-D8F6-42FA-A829-DBE3EA7D4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84D0-1A64-432B-9D93-EE8B1BBF0778}" type="datetimeFigureOut">
              <a:rPr lang="ru-UA" smtClean="0"/>
              <a:t>06.01.2025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E0A857-F77E-4C4A-875B-5FAF62813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30C69F-3BF6-47CB-BF1C-744D6F767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E9C4-6BE8-4A06-B586-7E10404959D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35433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4D48A6-4962-4691-AC70-CAE987C9A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70C9401-0DC1-4C0B-BBE9-1EE3109C94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A9D3E5-44FB-47C5-88BF-F76F95827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84D0-1A64-432B-9D93-EE8B1BBF0778}" type="datetimeFigureOut">
              <a:rPr lang="ru-UA" smtClean="0"/>
              <a:t>06.01.2025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74A1C2-B35E-44D8-8DF2-40144FCCB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D7DE3B-504F-4E62-BC38-0254E2145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E9C4-6BE8-4A06-B586-7E10404959D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29456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1408167-4760-42BC-A50F-9DFB3D9DCF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6A9148-5191-46A7-BF0F-3E1EFDBF13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D0B605-6A3C-4F89-A75C-956CA59C3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84D0-1A64-432B-9D93-EE8B1BBF0778}" type="datetimeFigureOut">
              <a:rPr lang="ru-UA" smtClean="0"/>
              <a:t>06.01.2025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581D4C-453B-4B8A-8E03-9697B452E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21EA53-6B16-4933-A1ED-E7BAD1B76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E9C4-6BE8-4A06-B586-7E10404959D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4633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D15661-EF98-4ECB-B710-C32C53C4D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8E7362-A118-44FF-B350-44C1D91D8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61AB6C-F4A8-4006-9A6B-2BB25158F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84D0-1A64-432B-9D93-EE8B1BBF0778}" type="datetimeFigureOut">
              <a:rPr lang="ru-UA" smtClean="0"/>
              <a:t>06.01.2025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39F944-2F9B-454F-AAD8-3F4588005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233B64-9287-4037-BDF8-B97A3D91A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E9C4-6BE8-4A06-B586-7E10404959D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26289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BBC3D7-24E1-465D-8142-FA2E978B5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B2B770-CD3D-4B4C-9FAC-011760629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FC87A4-0A60-4C30-BA6E-8B3B3C9A4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84D0-1A64-432B-9D93-EE8B1BBF0778}" type="datetimeFigureOut">
              <a:rPr lang="ru-UA" smtClean="0"/>
              <a:t>06.01.2025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6AE92B-6EF3-4E73-A01C-97EB24CEE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3B67DB-0648-43D9-BFC5-18F5172CA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E9C4-6BE8-4A06-B586-7E10404959D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48815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8112F6-10E2-460F-92DD-00084958B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CF6019-DE2A-4033-9F8C-AB9B9A6489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A972510-4411-4000-BB4D-5C3CFB925D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814F03-6A30-4BDA-A2D8-414AB366D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84D0-1A64-432B-9D93-EE8B1BBF0778}" type="datetimeFigureOut">
              <a:rPr lang="ru-UA" smtClean="0"/>
              <a:t>06.01.2025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EF3F0F-2353-4FB2-B711-86A7BBDC9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F279F5-D944-4F3E-B0CD-94B19C8F8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E9C4-6BE8-4A06-B586-7E10404959D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36980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AEA6C8-6080-4410-AC08-E041CFF96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7F1A51-76C7-4351-B261-327D30D2F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6A628D0-D52D-4582-83BF-DABB54D6B6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F47A826-21CF-4DBF-8981-5A933E36F1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E6B83D5-E0A8-4BF0-8C50-22497045F1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33630EB-132D-4D69-8739-48EC7FA65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84D0-1A64-432B-9D93-EE8B1BBF0778}" type="datetimeFigureOut">
              <a:rPr lang="ru-UA" smtClean="0"/>
              <a:t>06.01.2025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1DF7455-6142-4ADB-B673-4348BDE83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0887CA1-0BC2-4A9B-909D-FCF8318D6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E9C4-6BE8-4A06-B586-7E10404959D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8601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6BE591-2E56-4EE3-9BFD-7ACB529E6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F9DCEF-9C91-4C2B-989A-4E247688A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84D0-1A64-432B-9D93-EE8B1BBF0778}" type="datetimeFigureOut">
              <a:rPr lang="ru-UA" smtClean="0"/>
              <a:t>06.01.2025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3AC969C-AAC8-4B2B-A8CD-5AF051D4A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BE035A3-A946-4AE7-8ECA-2EBD139BA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E9C4-6BE8-4A06-B586-7E10404959D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902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B964BEA-3DBD-4416-BF38-F7CE6C6C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84D0-1A64-432B-9D93-EE8B1BBF0778}" type="datetimeFigureOut">
              <a:rPr lang="ru-UA" smtClean="0"/>
              <a:t>06.01.2025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4E7344D-39C4-464A-AD0D-EAA15FC64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E7392A6-5EC7-4D63-8618-7388E76CB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E9C4-6BE8-4A06-B586-7E10404959D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81671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A6CDE0-CB17-4AE8-A680-C8409D249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6F070C-7D19-40FE-A5E2-D6AB80159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EA12805-C0C7-45E1-BE5E-7383AF49FE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1A6492-33DE-4CF8-A693-485A4250D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84D0-1A64-432B-9D93-EE8B1BBF0778}" type="datetimeFigureOut">
              <a:rPr lang="ru-UA" smtClean="0"/>
              <a:t>06.01.2025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B5E08D-8845-41FF-8418-2EB5435F9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5701B5-C6BA-473D-95F8-4CD16EE80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E9C4-6BE8-4A06-B586-7E10404959D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648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8DE2E4-BF05-49E4-8475-9B51DCCC5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DA1FC2B-9A94-40CA-AAF8-E676A222B3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4A523D-5819-4046-81E0-E916584FDD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A6B6E2C-D5A8-4CEC-9B17-8DE3A1BCF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84D0-1A64-432B-9D93-EE8B1BBF0778}" type="datetimeFigureOut">
              <a:rPr lang="ru-UA" smtClean="0"/>
              <a:t>06.01.2025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ABA3CA-CED4-4526-BFE5-05AF17527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F78313-9FAC-4E61-BA45-BEBA9D444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E9C4-6BE8-4A06-B586-7E10404959D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84199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5A4248-6690-4BAC-8A4E-56AF7B168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1D398D-76AF-4972-B96B-9C9F2FD921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E7D4DF-52D2-42F2-AF49-ED4D7CCB3B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B84D0-1A64-432B-9D93-EE8B1BBF0778}" type="datetimeFigureOut">
              <a:rPr lang="ru-UA" smtClean="0"/>
              <a:t>06.01.2025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A20FF5-3FB6-49A9-9BFC-69DACC9456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9000A4-DEB5-4046-87C0-D82A54693C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9E9C4-6BE8-4A06-B586-7E10404959D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73517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079DE92-E430-447B-AA6A-32C7C5827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0D9EA52-7409-4C95-8BD5-7C7DF88A2C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8" b="14098"/>
          <a:stretch/>
        </p:blipFill>
        <p:spPr>
          <a:xfrm rot="120000">
            <a:off x="573400" y="494999"/>
            <a:ext cx="8172238" cy="586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FC2021-CAFE-451F-81BC-8CC0A1386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773" y="2820412"/>
            <a:ext cx="3067565" cy="3067565"/>
          </a:xfrm>
          <a:prstGeom prst="rect">
            <a:avLst/>
          </a:prstGeom>
        </p:spPr>
      </p:pic>
      <p:graphicFrame>
        <p:nvGraphicFramePr>
          <p:cNvPr id="4" name="Таблица 6">
            <a:extLst>
              <a:ext uri="{FF2B5EF4-FFF2-40B4-BE49-F238E27FC236}">
                <a16:creationId xmlns:a16="http://schemas.microsoft.com/office/drawing/2014/main" id="{F7598752-C299-4E24-933F-098561BB4B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295603"/>
              </p:ext>
            </p:extLst>
          </p:nvPr>
        </p:nvGraphicFramePr>
        <p:xfrm>
          <a:off x="2064119" y="1253962"/>
          <a:ext cx="5101521" cy="35987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00507">
                  <a:extLst>
                    <a:ext uri="{9D8B030D-6E8A-4147-A177-3AD203B41FA5}">
                      <a16:colId xmlns:a16="http://schemas.microsoft.com/office/drawing/2014/main" val="2550135057"/>
                    </a:ext>
                  </a:extLst>
                </a:gridCol>
                <a:gridCol w="1700507">
                  <a:extLst>
                    <a:ext uri="{9D8B030D-6E8A-4147-A177-3AD203B41FA5}">
                      <a16:colId xmlns:a16="http://schemas.microsoft.com/office/drawing/2014/main" val="142940607"/>
                    </a:ext>
                  </a:extLst>
                </a:gridCol>
                <a:gridCol w="1700507">
                  <a:extLst>
                    <a:ext uri="{9D8B030D-6E8A-4147-A177-3AD203B41FA5}">
                      <a16:colId xmlns:a16="http://schemas.microsoft.com/office/drawing/2014/main" val="1820350556"/>
                    </a:ext>
                  </a:extLst>
                </a:gridCol>
              </a:tblGrid>
              <a:tr h="1855242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pPr algn="ctr"/>
                      <a:endParaRPr lang="ru-RU" sz="1200" b="0" dirty="0">
                        <a:ln>
                          <a:solidFill>
                            <a:schemeClr val="tx1"/>
                          </a:solidFill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b="0" dirty="0">
                        <a:ln>
                          <a:solidFill>
                            <a:schemeClr val="tx1"/>
                          </a:solidFill>
                        </a:ln>
                        <a:latin typeface="Candara Light" panose="020E0502030303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b="0" dirty="0">
                        <a:ln>
                          <a:solidFill>
                            <a:schemeClr val="tx1"/>
                          </a:solidFill>
                        </a:ln>
                        <a:latin typeface="Candara Light" panose="020E0502030303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200" b="0" dirty="0" err="1">
                          <a:ln>
                            <a:solidFill>
                              <a:schemeClr val="tx1"/>
                            </a:solidFill>
                          </a:ln>
                          <a:latin typeface="Candara Light" panose="020E0502030303020204" pitchFamily="34" charset="0"/>
                          <a:cs typeface="Arial" panose="020B0604020202020204" pitchFamily="34" charset="0"/>
                        </a:rPr>
                        <a:t>Киця</a:t>
                      </a:r>
                      <a:r>
                        <a:rPr lang="ru-RU" sz="1200" b="0" dirty="0">
                          <a:ln>
                            <a:solidFill>
                              <a:schemeClr val="tx1"/>
                            </a:solidFill>
                          </a:ln>
                          <a:latin typeface="Candara Light" panose="020E0502030303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dirty="0" err="1">
                          <a:ln>
                            <a:solidFill>
                              <a:schemeClr val="tx1"/>
                            </a:solidFill>
                          </a:ln>
                          <a:latin typeface="Candara Light" panose="020E0502030303020204" pitchFamily="34" charset="0"/>
                          <a:cs typeface="Arial" panose="020B0604020202020204" pitchFamily="34" charset="0"/>
                        </a:rPr>
                        <a:t>прокидається</a:t>
                      </a:r>
                      <a:endParaRPr lang="ru-UA" sz="1200" b="0" dirty="0">
                        <a:ln>
                          <a:solidFill>
                            <a:schemeClr val="tx1"/>
                          </a:solidFill>
                        </a:ln>
                        <a:latin typeface="Candara Light" panose="020E0502030303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ndara Light" panose="020E0502030303020204" pitchFamily="34" charset="0"/>
                          <a:ea typeface="+mn-ea"/>
                          <a:cs typeface="Arial" panose="020B0604020202020204" pitchFamily="34" charset="0"/>
                        </a:rPr>
                        <a:t>лапками </a:t>
                      </a:r>
                      <a:r>
                        <a:rPr kumimoji="0" lang="ru-RU" sz="1200" b="0" i="0" u="none" strike="noStrike" kern="1200" cap="none" spc="0" normalizeH="0" baseline="0" noProof="0" dirty="0" err="1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ndara Light" panose="020E0502030303020204" pitchFamily="34" charset="0"/>
                          <a:ea typeface="+mn-ea"/>
                          <a:cs typeface="Arial" panose="020B0604020202020204" pitchFamily="34" charset="0"/>
                        </a:rPr>
                        <a:t>вмивається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ndara Light" panose="020E0502030303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kumimoji="0" lang="ru-UA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err="1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ndara Light" panose="020E0502030303020204" pitchFamily="34" charset="0"/>
                          <a:ea typeface="+mn-ea"/>
                          <a:cs typeface="Arial" panose="020B0604020202020204" pitchFamily="34" charset="0"/>
                        </a:rPr>
                        <a:t>Квіти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ndara Light" panose="020E0502030303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err="1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ndara Light" panose="020E0502030303020204" pitchFamily="34" charset="0"/>
                          <a:ea typeface="+mn-ea"/>
                          <a:cs typeface="Arial" panose="020B0604020202020204" pitchFamily="34" charset="0"/>
                        </a:rPr>
                        <a:t>прокидаються</a:t>
                      </a:r>
                      <a:endParaRPr kumimoji="0" lang="ru-UA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722261"/>
                  </a:ext>
                </a:extLst>
              </a:tr>
              <a:tr h="16785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ndara Light" panose="020E0502030303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ndara Light" panose="020E0502030303020204" pitchFamily="34" charset="0"/>
                          <a:ea typeface="+mn-ea"/>
                          <a:cs typeface="Arial" panose="020B0604020202020204" pitchFamily="34" charset="0"/>
                        </a:rPr>
                        <a:t>росами </a:t>
                      </a:r>
                      <a:r>
                        <a:rPr kumimoji="0" lang="ru-RU" sz="1200" b="0" i="0" u="none" strike="noStrike" kern="1200" cap="none" spc="0" normalizeH="0" baseline="0" noProof="0" dirty="0" err="1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ndara Light" panose="020E0502030303020204" pitchFamily="34" charset="0"/>
                          <a:ea typeface="+mn-ea"/>
                          <a:cs typeface="Arial" panose="020B0604020202020204" pitchFamily="34" charset="0"/>
                        </a:rPr>
                        <a:t>вмиваються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ndara Light" panose="020E0502030303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kumimoji="0" lang="ru-UA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ndara Light" panose="020E0502030303020204" pitchFamily="34" charset="0"/>
                          <a:ea typeface="+mn-ea"/>
                          <a:cs typeface="Arial" panose="020B0604020202020204" pitchFamily="34" charset="0"/>
                        </a:rPr>
                        <a:t>Ну, а ми з сестрицею,</a:t>
                      </a:r>
                      <a:endParaRPr kumimoji="0" lang="ru-UA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err="1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ndara Light" panose="020E0502030303020204" pitchFamily="34" charset="0"/>
                          <a:ea typeface="+mn-ea"/>
                          <a:cs typeface="Arial" panose="020B0604020202020204" pitchFamily="34" charset="0"/>
                        </a:rPr>
                        <a:t>вмиваємось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ndara Light" panose="020E0502030303020204" pitchFamily="34" charset="0"/>
                          <a:ea typeface="+mn-ea"/>
                          <a:cs typeface="Arial" panose="020B0604020202020204" pitchFamily="34" charset="0"/>
                        </a:rPr>
                        <a:t> водицею.</a:t>
                      </a:r>
                      <a:endParaRPr kumimoji="0" lang="ru-UA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141616"/>
                  </a:ext>
                </a:extLst>
              </a:tr>
            </a:tbl>
          </a:graphicData>
        </a:graphic>
      </p:graphicFrame>
      <p:pic>
        <p:nvPicPr>
          <p:cNvPr id="45" name="подарок Рисунок 21">
            <a:extLst>
              <a:ext uri="{FF2B5EF4-FFF2-40B4-BE49-F238E27FC236}">
                <a16:creationId xmlns:a16="http://schemas.microsoft.com/office/drawing/2014/main" id="{C7F864B2-6FC4-436B-8D0A-BF7E2008365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260017" y="883409"/>
            <a:ext cx="893403" cy="9663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E94A49-7486-4469-85F5-FF77803E5AF4}"/>
              </a:ext>
            </a:extLst>
          </p:cNvPr>
          <p:cNvSpPr txBox="1"/>
          <p:nvPr/>
        </p:nvSpPr>
        <p:spPr>
          <a:xfrm>
            <a:off x="2036380" y="1218039"/>
            <a:ext cx="37449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/>
              <a:t>1                                         2                                        3</a:t>
            </a:r>
            <a:endParaRPr lang="ru-UA" sz="14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359CAA8-D957-49AD-81D9-02DDC8B36C3B}"/>
              </a:ext>
            </a:extLst>
          </p:cNvPr>
          <p:cNvSpPr txBox="1"/>
          <p:nvPr/>
        </p:nvSpPr>
        <p:spPr>
          <a:xfrm>
            <a:off x="2036380" y="3169370"/>
            <a:ext cx="37449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/>
              <a:t>4                                         5                                        6</a:t>
            </a:r>
            <a:endParaRPr lang="ru-UA" sz="1400" dirty="0"/>
          </a:p>
        </p:txBody>
      </p:sp>
      <p:pic>
        <p:nvPicPr>
          <p:cNvPr id="7" name="Рисунок 6" descr="Изображение выглядит как кот, графическая вставка, зарисо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986B903-54A5-11A9-BA4B-4F260455A4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878" y="1966604"/>
            <a:ext cx="1039090" cy="1039090"/>
          </a:xfrm>
          <a:prstGeom prst="rect">
            <a:avLst/>
          </a:prstGeom>
        </p:spPr>
      </p:pic>
      <p:pic>
        <p:nvPicPr>
          <p:cNvPr id="9" name="Рисунок 8" descr="Изображение выглядит как графическая вставка, мультфильм, смайлик, эмотикон&#10;&#10;Автоматически созданное описание">
            <a:extLst>
              <a:ext uri="{FF2B5EF4-FFF2-40B4-BE49-F238E27FC236}">
                <a16:creationId xmlns:a16="http://schemas.microsoft.com/office/drawing/2014/main" id="{443BD62C-DB3D-12E1-6626-7DAF10A506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258" y="1034535"/>
            <a:ext cx="1477866" cy="1477866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вода, рисунок, плавание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014141A-0F3E-063C-3BB4-909BC59989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002" y="2129836"/>
            <a:ext cx="822958" cy="822958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Графика, зарисовка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5273501-0BE7-0A3D-1E84-022568D46DD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390" y="1401997"/>
            <a:ext cx="712627" cy="712627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кот, зарисовка, млекопитающе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6C0E51E2-4012-B3A9-DE3A-A3BB61910E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007" y="1493151"/>
            <a:ext cx="1193114" cy="1193114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Графика, зарисовка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56E2926-2A5E-3EEE-BB99-206CCA5C4AF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152" y="1784553"/>
            <a:ext cx="712627" cy="712627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8EA63AE0-D0E8-B0F8-CB26-FA80BF44EC4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477" y="2260945"/>
            <a:ext cx="780765" cy="780765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графическая вставка, мультфильм, смайлик, эмотикон&#10;&#10;Автоматически созданное описание">
            <a:extLst>
              <a:ext uri="{FF2B5EF4-FFF2-40B4-BE49-F238E27FC236}">
                <a16:creationId xmlns:a16="http://schemas.microsoft.com/office/drawing/2014/main" id="{381F60FE-1404-FD70-FF58-C0A3CA50DE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583" y="1043151"/>
            <a:ext cx="1477866" cy="1477866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тюльпан, цветок, рисун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AC9ABA92-FF51-934B-F608-0A3F184EC78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123" y="1899316"/>
            <a:ext cx="958501" cy="958501"/>
          </a:xfrm>
          <a:prstGeom prst="rect">
            <a:avLst/>
          </a:prstGeom>
        </p:spPr>
      </p:pic>
      <p:pic>
        <p:nvPicPr>
          <p:cNvPr id="55" name="Рисунок 54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F128DBAE-D748-759B-9FB7-F25EEE074F1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546" y="2151295"/>
            <a:ext cx="780765" cy="780765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тюльпан, цветок, рисун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7BE624A0-13A5-04AF-8487-D9B864022A2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764" y="2062064"/>
            <a:ext cx="958501" cy="958501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цветок, рисунок, зарисовка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E5599904-223A-DB7A-A2BD-C0FF9E7C72D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824" y="2133406"/>
            <a:ext cx="871754" cy="871754"/>
          </a:xfrm>
          <a:prstGeom prst="rect">
            <a:avLst/>
          </a:prstGeom>
        </p:spPr>
      </p:pic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511CD87C-623C-B07C-9147-08B9F11111A6}"/>
              </a:ext>
            </a:extLst>
          </p:cNvPr>
          <p:cNvGrpSpPr/>
          <p:nvPr/>
        </p:nvGrpSpPr>
        <p:grpSpPr>
          <a:xfrm>
            <a:off x="2055665" y="3488799"/>
            <a:ext cx="977185" cy="834877"/>
            <a:chOff x="2051765" y="3465964"/>
            <a:chExt cx="1337119" cy="1142394"/>
          </a:xfrm>
        </p:grpSpPr>
        <p:pic>
          <p:nvPicPr>
            <p:cNvPr id="56" name="Рисунок 55" descr="Изображение выглядит как растение, цветок, лепесток, увулярия&#10;&#10;Автоматически созданное описание">
              <a:extLst>
                <a:ext uri="{FF2B5EF4-FFF2-40B4-BE49-F238E27FC236}">
                  <a16:creationId xmlns:a16="http://schemas.microsoft.com/office/drawing/2014/main" id="{1E350D78-5B37-7F44-15F2-C517A43EFF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8119" y="3827593"/>
              <a:ext cx="780765" cy="780765"/>
            </a:xfrm>
            <a:prstGeom prst="rect">
              <a:avLst/>
            </a:prstGeom>
          </p:spPr>
        </p:pic>
        <p:pic>
          <p:nvPicPr>
            <p:cNvPr id="58" name="Рисунок 57" descr="Изображение выглядит как тюльпан, цветок, рисун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1A51989C-D176-0AEA-0543-97D5FBF15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1765" y="3465964"/>
              <a:ext cx="958501" cy="958501"/>
            </a:xfrm>
            <a:prstGeom prst="rect">
              <a:avLst/>
            </a:prstGeom>
          </p:spPr>
        </p:pic>
        <p:pic>
          <p:nvPicPr>
            <p:cNvPr id="59" name="Рисунок 58" descr="Изображение выглядит как растение, цветок, лепесток, увулярия&#10;&#10;Автоматически созданное описание">
              <a:extLst>
                <a:ext uri="{FF2B5EF4-FFF2-40B4-BE49-F238E27FC236}">
                  <a16:creationId xmlns:a16="http://schemas.microsoft.com/office/drawing/2014/main" id="{6554B5F4-5944-9E03-23AE-C4AED2ED6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7188" y="3717943"/>
              <a:ext cx="780765" cy="780765"/>
            </a:xfrm>
            <a:prstGeom prst="rect">
              <a:avLst/>
            </a:prstGeom>
          </p:spPr>
        </p:pic>
        <p:pic>
          <p:nvPicPr>
            <p:cNvPr id="60" name="Рисунок 59" descr="Изображение выглядит как тюльпан, цветок, рисун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6CCBA894-EE52-D9CA-88D8-189E2E3CB5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3406" y="3628712"/>
              <a:ext cx="958501" cy="958501"/>
            </a:xfrm>
            <a:prstGeom prst="rect">
              <a:avLst/>
            </a:prstGeom>
          </p:spPr>
        </p:pic>
        <p:pic>
          <p:nvPicPr>
            <p:cNvPr id="61" name="Рисунок 60" descr="Изображение выглядит как цветок, рисунок, зарисовка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8BE10C29-3B91-76EE-B0FE-77EC77E443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0466" y="3700054"/>
              <a:ext cx="871754" cy="871754"/>
            </a:xfrm>
            <a:prstGeom prst="rect">
              <a:avLst/>
            </a:prstGeom>
          </p:spPr>
        </p:pic>
      </p:grpSp>
      <p:pic>
        <p:nvPicPr>
          <p:cNvPr id="65" name="Рисунок 64" descr="Изображение выглядит как цвет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F26CB904-67FC-C21D-8E9F-A3E0CF85AD9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537" y="3791887"/>
            <a:ext cx="817296" cy="817296"/>
          </a:xfrm>
          <a:prstGeom prst="rect">
            <a:avLst/>
          </a:prstGeom>
        </p:spPr>
      </p:pic>
      <p:pic>
        <p:nvPicPr>
          <p:cNvPr id="63" name="Рисунок 62" descr="Изображение выглядит как цвет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3AB559A8-3572-2EAE-7BF1-36145DEEB76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285" y="3294106"/>
            <a:ext cx="817296" cy="817296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6F2EE5D-1D4B-ABFA-7DC8-0BFD6BF6212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520" y="3188785"/>
            <a:ext cx="1099859" cy="1099859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контейнер, стекло, Сосуды для напитков, Высокий стакан&#10;&#10;Автоматически созданное описание">
            <a:extLst>
              <a:ext uri="{FF2B5EF4-FFF2-40B4-BE49-F238E27FC236}">
                <a16:creationId xmlns:a16="http://schemas.microsoft.com/office/drawing/2014/main" id="{94305DF1-E3B9-E7FB-C3C7-1CD3FD04926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311" y="3635775"/>
            <a:ext cx="303268" cy="303268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контейнер, стекло, Сосуды для напитков, Высокий стакан&#10;&#10;Автоматически созданное описание">
            <a:extLst>
              <a:ext uri="{FF2B5EF4-FFF2-40B4-BE49-F238E27FC236}">
                <a16:creationId xmlns:a16="http://schemas.microsoft.com/office/drawing/2014/main" id="{B2C255E1-CB0C-210D-DBC4-914506AE92A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616" y="3622278"/>
            <a:ext cx="303268" cy="303268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мультфильм, иллюстрация, графическая вставка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BC77BC54-9A1B-58A9-5962-2861D0F668C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015" y="3454518"/>
            <a:ext cx="1088574" cy="1088574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мультфильм, графическая вставка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5D9A25C-B875-A546-1D84-1035B4731F0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539" y="3556659"/>
            <a:ext cx="980778" cy="980778"/>
          </a:xfrm>
          <a:prstGeom prst="rect">
            <a:avLst/>
          </a:prstGeom>
        </p:spPr>
      </p:pic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3F8E2F10-A014-B0BA-BA8A-767AA5D86BF2}"/>
              </a:ext>
            </a:extLst>
          </p:cNvPr>
          <p:cNvGrpSpPr/>
          <p:nvPr/>
        </p:nvGrpSpPr>
        <p:grpSpPr>
          <a:xfrm>
            <a:off x="5427216" y="3632047"/>
            <a:ext cx="1154668" cy="791002"/>
            <a:chOff x="3965939" y="3606918"/>
            <a:chExt cx="1589050" cy="1088574"/>
          </a:xfrm>
        </p:grpSpPr>
        <p:pic>
          <p:nvPicPr>
            <p:cNvPr id="75" name="Рисунок 74" descr="Изображение выглядит как мультфильм, иллюстрация, графическая вставка, Аним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0E25B8F4-F088-A2C4-15F4-31CDF60BF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415" y="3606918"/>
              <a:ext cx="1088574" cy="1088574"/>
            </a:xfrm>
            <a:prstGeom prst="rect">
              <a:avLst/>
            </a:prstGeom>
          </p:spPr>
        </p:pic>
        <p:pic>
          <p:nvPicPr>
            <p:cNvPr id="76" name="Рисунок 75" descr="Изображение выглядит как мультфильм, графическая вставка, иллюстр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170517BB-A8EC-22B9-F86E-6CB3745DDF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5939" y="3709059"/>
              <a:ext cx="980778" cy="980778"/>
            </a:xfrm>
            <a:prstGeom prst="rect">
              <a:avLst/>
            </a:prstGeom>
          </p:spPr>
        </p:pic>
      </p:grpSp>
      <p:sp>
        <p:nvSpPr>
          <p:cNvPr id="38" name="1Прямоугольник 37">
            <a:extLst>
              <a:ext uri="{FF2B5EF4-FFF2-40B4-BE49-F238E27FC236}">
                <a16:creationId xmlns:a16="http://schemas.microsoft.com/office/drawing/2014/main" id="{FA528749-F676-45B0-A7AE-E427ADF15BED}"/>
              </a:ext>
            </a:extLst>
          </p:cNvPr>
          <p:cNvSpPr/>
          <p:nvPr/>
        </p:nvSpPr>
        <p:spPr>
          <a:xfrm>
            <a:off x="2122126" y="1271304"/>
            <a:ext cx="1618317" cy="18621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91FFB9AC-D5E8-4AE5-A124-257AD6F5333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818675" y="1279109"/>
            <a:ext cx="1627773" cy="1862119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76A05260-8568-4267-95C5-92E5363DEA4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520360" y="1271304"/>
            <a:ext cx="1627773" cy="1862119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561350F7-D61A-4871-BF64-893528C35A1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528524" y="3184958"/>
            <a:ext cx="1627773" cy="1591089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58001AA4-0791-49B0-940B-D82C831422E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836582" y="3184959"/>
            <a:ext cx="1627773" cy="1599823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1AD86E33-084E-4FA6-9474-33209075E9E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23910" y="3184958"/>
            <a:ext cx="1627773" cy="1591089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B2BF60EF-9AC9-444C-A19A-94E6DFE457A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194" y="865734"/>
            <a:ext cx="4132651" cy="413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3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2" grpId="0"/>
      <p:bldP spid="33" grpId="0"/>
      <p:bldP spid="38" grpId="0" animBg="1"/>
      <p:bldP spid="3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E081CBC-AB81-4F8B-8F64-26A3B0F730AB}"/>
</file>

<file path=customXml/itemProps2.xml><?xml version="1.0" encoding="utf-8"?>
<ds:datastoreItem xmlns:ds="http://schemas.openxmlformats.org/officeDocument/2006/customXml" ds:itemID="{369B0094-F7A0-4AD2-94C1-EE7505C27BB6}"/>
</file>

<file path=customXml/itemProps3.xml><?xml version="1.0" encoding="utf-8"?>
<ds:datastoreItem xmlns:ds="http://schemas.openxmlformats.org/officeDocument/2006/customXml" ds:itemID="{28978D28-C8E1-40F7-A260-03550D920E67}"/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27</Words>
  <Application>Microsoft Office PowerPoint</Application>
  <PresentationFormat>Широкоэкранный</PresentationFormat>
  <Paragraphs>54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Candara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14</cp:revision>
  <dcterms:created xsi:type="dcterms:W3CDTF">2024-08-15T21:40:22Z</dcterms:created>
  <dcterms:modified xsi:type="dcterms:W3CDTF">2025-01-06T12:26:55Z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