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3167" y="972296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0280" y="1021073"/>
              <a:ext cx="1195890" cy="119589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1408" y="94938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D498ED-66CC-1B96-433B-FA4B7486FC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86" y="2918359"/>
            <a:ext cx="3486225" cy="3486225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4051797" y="483307"/>
            <a:ext cx="1601292" cy="2002104"/>
            <a:chOff x="8215285" y="-1955576"/>
            <a:chExt cx="1601292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31367" y="-1542557"/>
              <a:ext cx="1334923" cy="133492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49967" y="46982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97958" y="450041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92214" y="483307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386786" y="449168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9775" y="4989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83131" y="44916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49967" y="469820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393100" y="460476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1981" y="474227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49510" y="452622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90539" y="489897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401067" y="42990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67B1AA-29FD-4B59-8ADD-20F2A1849240}"/>
</file>

<file path=customXml/itemProps2.xml><?xml version="1.0" encoding="utf-8"?>
<ds:datastoreItem xmlns:ds="http://schemas.openxmlformats.org/officeDocument/2006/customXml" ds:itemID="{CC9363A0-04CE-4B1B-A0CB-055CDE00060E}"/>
</file>

<file path=customXml/itemProps3.xml><?xml version="1.0" encoding="utf-8"?>
<ds:datastoreItem xmlns:ds="http://schemas.openxmlformats.org/officeDocument/2006/customXml" ds:itemID="{BC6F5DDD-B18E-4DDE-A6BC-5791F62FD7C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18</cp:revision>
  <dcterms:created xsi:type="dcterms:W3CDTF">2024-12-06T21:58:35Z</dcterms:created>
  <dcterms:modified xsi:type="dcterms:W3CDTF">2025-07-30T09:05:56Z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