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dp" ContentType="image/vnd.ms-photo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CD03-22B2-41E6-A1C3-AAD71756412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96DF-C56F-45A4-9B52-6BE7BBD0969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CD03-22B2-41E6-A1C3-AAD71756412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96DF-C56F-45A4-9B52-6BE7BBD0969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CD03-22B2-41E6-A1C3-AAD71756412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96DF-C56F-45A4-9B52-6BE7BBD0969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CD03-22B2-41E6-A1C3-AAD71756412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96DF-C56F-45A4-9B52-6BE7BBD0969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CD03-22B2-41E6-A1C3-AAD71756412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96DF-C56F-45A4-9B52-6BE7BBD0969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CD03-22B2-41E6-A1C3-AAD71756412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96DF-C56F-45A4-9B52-6BE7BBD0969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CD03-22B2-41E6-A1C3-AAD717564127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96DF-C56F-45A4-9B52-6BE7BBD0969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CD03-22B2-41E6-A1C3-AAD717564127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96DF-C56F-45A4-9B52-6BE7BBD0969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CD03-22B2-41E6-A1C3-AAD717564127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96DF-C56F-45A4-9B52-6BE7BBD0969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CD03-22B2-41E6-A1C3-AAD71756412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96DF-C56F-45A4-9B52-6BE7BBD0969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CD03-22B2-41E6-A1C3-AAD71756412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96DF-C56F-45A4-9B52-6BE7BBD0969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5CD03-22B2-41E6-A1C3-AAD71756412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696DF-C56F-45A4-9B52-6BE7BBD0969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GIF"/><Relationship Id="rId2" Type="http://schemas.microsoft.com/office/2007/relationships/hdphoto" Target="../media/image2.wdp"/><Relationship Id="rId16" Type="http://schemas.openxmlformats.org/officeDocument/2006/relationships/slideLayout" Target="../slideLayouts/slideLayout7.xml"/><Relationship Id="rId15" Type="http://schemas.openxmlformats.org/officeDocument/2006/relationships/audio" Target="../media/audio2.wav"/><Relationship Id="rId14" Type="http://schemas.openxmlformats.org/officeDocument/2006/relationships/audio" Target="../media/audio1.wav"/><Relationship Id="rId13" Type="http://schemas.microsoft.com/office/2007/relationships/hdphoto" Target="../media/image13.wdp"/><Relationship Id="rId12" Type="http://schemas.openxmlformats.org/officeDocument/2006/relationships/image" Target="../media/image12.png"/><Relationship Id="rId11" Type="http://schemas.microsoft.com/office/2007/relationships/hdphoto" Target="../media/image11.wdp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71" y="0"/>
            <a:ext cx="12192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760" y="1022771"/>
            <a:ext cx="1408914" cy="140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581" y="-76773"/>
            <a:ext cx="1121738" cy="1043020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2107651" y="200443"/>
            <a:ext cx="3715521" cy="2762502"/>
            <a:chOff x="1730828" y="419020"/>
            <a:chExt cx="2283982" cy="1637987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30828" y="419020"/>
              <a:ext cx="2283982" cy="1637987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2430" y="684537"/>
              <a:ext cx="1633751" cy="1225313"/>
            </a:xfrm>
            <a:prstGeom prst="rect">
              <a:avLst/>
            </a:prstGeom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365" y="543830"/>
            <a:ext cx="3407269" cy="3486834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060" y="900555"/>
            <a:ext cx="1408914" cy="140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Группа 14"/>
          <p:cNvGrpSpPr/>
          <p:nvPr/>
        </p:nvGrpSpPr>
        <p:grpSpPr>
          <a:xfrm>
            <a:off x="7254972" y="253166"/>
            <a:ext cx="3518357" cy="2498183"/>
            <a:chOff x="4307180" y="1791013"/>
            <a:chExt cx="2539514" cy="1637987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07180" y="1791013"/>
              <a:ext cx="2539514" cy="1637987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9838" y="1981593"/>
              <a:ext cx="1328113" cy="1360996"/>
            </a:xfrm>
            <a:prstGeom prst="rect">
              <a:avLst/>
            </a:prstGeom>
          </p:spPr>
        </p:pic>
      </p:grpSp>
      <p:pic>
        <p:nvPicPr>
          <p:cNvPr id="32" name="Picture 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417" y="4906485"/>
            <a:ext cx="1408914" cy="140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Группа 20"/>
          <p:cNvGrpSpPr/>
          <p:nvPr/>
        </p:nvGrpSpPr>
        <p:grpSpPr>
          <a:xfrm>
            <a:off x="2212285" y="4152205"/>
            <a:ext cx="3526971" cy="2609261"/>
            <a:chOff x="8952404" y="2061747"/>
            <a:chExt cx="2539514" cy="1637987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52404" y="2061747"/>
              <a:ext cx="2539514" cy="1637987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6706" y="2218872"/>
              <a:ext cx="1210911" cy="1356989"/>
            </a:xfrm>
            <a:prstGeom prst="rect">
              <a:avLst/>
            </a:prstGeom>
          </p:spPr>
        </p:pic>
      </p:grpSp>
      <p:pic>
        <p:nvPicPr>
          <p:cNvPr id="33" name="Picture 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942" y="4859064"/>
            <a:ext cx="1408914" cy="140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Группа 22"/>
          <p:cNvGrpSpPr/>
          <p:nvPr/>
        </p:nvGrpSpPr>
        <p:grpSpPr>
          <a:xfrm>
            <a:off x="7309092" y="4152205"/>
            <a:ext cx="3715522" cy="2452629"/>
            <a:chOff x="6858449" y="444737"/>
            <a:chExt cx="2539514" cy="1637987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58449" y="444737"/>
              <a:ext cx="2539514" cy="1637987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231" b="99453" l="109" r="94457">
                          <a14:foregroundMark x1="761" y1="32285" x2="16522" y2="38714"/>
                          <a14:foregroundMark x1="4891" y1="67715" x2="49783" y2="63885"/>
                          <a14:foregroundMark x1="22283" y1="85773" x2="60435" y2="77155"/>
                          <a14:foregroundMark x1="52174" y1="96990" x2="82283" y2="58824"/>
                          <a14:foregroundMark x1="82283" y1="58824" x2="92609" y2="27907"/>
                          <a14:foregroundMark x1="67609" y1="6703" x2="32283" y2="17100"/>
                          <a14:foregroundMark x1="32283" y1="17100" x2="16957" y2="25581"/>
                          <a14:foregroundMark x1="16957" y1="25581" x2="16522" y2="26676"/>
                          <a14:foregroundMark x1="2391" y1="63748" x2="1522" y2="55130"/>
                          <a14:foregroundMark x1="1522" y1="55130" x2="5652" y2="41040"/>
                          <a14:foregroundMark x1="435" y1="52804" x2="5217" y2="41724"/>
                          <a14:foregroundMark x1="5217" y1="41724" x2="6848" y2="39808"/>
                          <a14:foregroundMark x1="1739" y1="61012" x2="1413" y2="52668"/>
                          <a14:foregroundMark x1="1413" y1="52668" x2="3152" y2="44323"/>
                          <a14:foregroundMark x1="3152" y1="44323" x2="6304" y2="39945"/>
                          <a14:foregroundMark x1="217" y1="57866" x2="1957" y2="63201"/>
                          <a14:foregroundMark x1="49678" y1="98222" x2="53043" y2="98632"/>
                          <a14:foregroundMark x1="46304" y1="97811" x2="49678" y2="98222"/>
                          <a14:foregroundMark x1="53043" y1="98632" x2="61630" y2="97401"/>
                          <a14:foregroundMark x1="65978" y1="95896" x2="66087" y2="94391"/>
                          <a14:foregroundMark x1="52826" y1="99453" x2="59783" y2="98358"/>
                          <a14:foregroundMark x1="59783" y1="98358" x2="60109" y2="97948"/>
                          <a14:foregroundMark x1="67065" y1="95622" x2="70000" y2="94528"/>
                          <a14:foregroundMark x1="89457" y1="68947" x2="92283" y2="58824"/>
                          <a14:foregroundMark x1="92283" y1="58824" x2="92283" y2="56908"/>
                          <a14:foregroundMark x1="91304" y1="56635" x2="89891" y2="53215"/>
                          <a14:foregroundMark x1="94457" y1="35294" x2="89457" y2="50479"/>
                          <a14:foregroundMark x1="88152" y1="52804" x2="90761" y2="47743"/>
                          <a14:foregroundMark x1="88152" y1="71683" x2="91739" y2="62244"/>
                          <a14:foregroundMark x1="85109" y1="20520" x2="77500" y2="18194"/>
                          <a14:foregroundMark x1="62826" y1="4241" x2="56304" y2="1642"/>
                          <a14:foregroundMark x1="54239" y1="1231" x2="44022" y2="3010"/>
                          <a14:backgroundMark x1="46413" y1="98222" x2="46413" y2="9822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488213" y="884831"/>
              <a:ext cx="1152034" cy="915366"/>
            </a:xfrm>
            <a:prstGeom prst="rect">
              <a:avLst/>
            </a:prstGeom>
          </p:spPr>
        </p:pic>
      </p:grp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101" b="96318" l="9667" r="90500">
                        <a14:foregroundMark x1="22417" y1="3876" x2="23083" y2="10013"/>
                        <a14:foregroundMark x1="38000" y1="42183" x2="42417" y2="32752"/>
                        <a14:foregroundMark x1="42417" y1="32752" x2="42417" y2="31072"/>
                        <a14:foregroundMark x1="26167" y1="40439" x2="22583" y2="36305"/>
                        <a14:foregroundMark x1="37833" y1="42765" x2="39417" y2="31202"/>
                        <a14:foregroundMark x1="39417" y1="31202" x2="40167" y2="30491"/>
                        <a14:foregroundMark x1="42083" y1="38760" x2="51000" y2="33527"/>
                        <a14:foregroundMark x1="35750" y1="39858" x2="36417" y2="27326"/>
                        <a14:foregroundMark x1="9833" y1="35078" x2="13750" y2="36693"/>
                        <a14:foregroundMark x1="9667" y1="26098" x2="9667" y2="26098"/>
                        <a14:foregroundMark x1="73333" y1="3165" x2="73333" y2="3165"/>
                        <a14:foregroundMark x1="36583" y1="96382" x2="51000" y2="89083"/>
                        <a14:foregroundMark x1="90083" y1="36434" x2="90083" y2="36434"/>
                        <a14:foregroundMark x1="90500" y1="25646" x2="90500" y2="26227"/>
                        <a14:foregroundMark x1="90500" y1="25323" x2="90500" y2="25646"/>
                        <a14:backgroundMark x1="90500" y1="25646" x2="90500" y2="25646"/>
                        <a14:backgroundMark x1="90833" y1="25904" x2="90833" y2="25904"/>
                        <a14:backgroundMark x1="90500" y1="26486" x2="90500" y2="26486"/>
                        <a14:backgroundMark x1="58917" y1="70930" x2="58917" y2="70930"/>
                      </a14:backgroundRemoval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04545" y="0"/>
            <a:ext cx="2539514" cy="327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7f9861e135840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11111E-6 L 0.42513 -0.0062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50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7f9861e135840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513 -0.00625 L 0.02135 0.5203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87" y="2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7f9861e135840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35 0.52037 L 0.40951 0.52222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1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7f9861e135840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Тараканова</dc:creator>
  <cp:lastModifiedBy>yanag</cp:lastModifiedBy>
  <cp:revision>16</cp:revision>
  <dcterms:created xsi:type="dcterms:W3CDTF">2024-02-27T17:10:00Z</dcterms:created>
  <dcterms:modified xsi:type="dcterms:W3CDTF">2024-07-16T12:57:54Z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BB2B99A2EA6D485FBAE8B946A1C60FB2_12</vt:lpwstr>
  </property>
  <property fmtid="{D5CDD505-2E9C-101B-9397-08002B2CF9AE}" pid="3" name="KSOProductBuildVer">
    <vt:lpwstr>1033-12.2.0.17153</vt:lpwstr>
  </property>
</Properties>
</file>