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33" d="100"/>
          <a:sy n="33" d="100"/>
        </p:scale>
        <p:origin x="3474" y="153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7E5A0-7F2C-4A75-BE5C-4E87A4086927}" type="datetimeFigureOut">
              <a:rPr lang="ru-UA" smtClean="0"/>
              <a:t>11.07.2025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F5D6-2FE4-43A9-8925-71D1AC92D4D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117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0F5D6-2FE4-43A9-8925-71D1AC92D4DA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03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07/11/2025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3" name="Персонаж">
            <a:extLst>
              <a:ext uri="{FF2B5EF4-FFF2-40B4-BE49-F238E27FC236}">
                <a16:creationId xmlns:a16="http://schemas.microsoft.com/office/drawing/2014/main" id="{030348EC-5C68-4663-829E-4DA1AC6A9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30" y="2005602"/>
            <a:ext cx="3503878" cy="3560692"/>
          </a:xfrm>
          <a:prstGeom prst="rect">
            <a:avLst/>
          </a:prstGeom>
        </p:spPr>
      </p:pic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898055" cy="1034632"/>
            <a:chOff x="5462014" y="5563589"/>
            <a:chExt cx="1898055" cy="1034632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432718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8042598" y="5554500"/>
            <a:ext cx="1588049" cy="1043721"/>
            <a:chOff x="8042598" y="5554500"/>
            <a:chExt cx="1588049" cy="1043721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8042598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05719" y="2145931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97716" y="2145931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93597" y="2154567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622081" y="2116015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601835" y="2154567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99297" y="2145931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136240" y="1906953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599297" y="2154567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744962" y="1895201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n-US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ru-RU" sz="6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C -4.58333E-6 -0.03495 0.06198 -0.06204 0.13711 -0.06204 C 0.21459 -0.06204 0.27657 -0.03495 0.27657 7.40741E-7 C 0.27657 0.03495 0.33855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33</Words>
  <Application>Microsoft Office PowerPoint</Application>
  <PresentationFormat>Широкоэкранный</PresentationFormat>
  <Paragraphs>33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2024-05-06T09:05:55Z</dcterms:created>
  <dcterms:modified xsi:type="dcterms:W3CDTF">2025-07-11T13:25:17Z</dcterms:modified>
</cp:coreProperties>
</file>