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1836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23AB1-46C9-4BAF-9857-79B261449950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12192000" cy="69668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801" y="-590122"/>
            <a:ext cx="4113545" cy="41135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291" y="2389291"/>
            <a:ext cx="2687785" cy="4778284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1524366" y="568766"/>
            <a:ext cx="1178560" cy="1437268"/>
            <a:chOff x="1524366" y="568766"/>
            <a:chExt cx="1178560" cy="1437268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366" y="568766"/>
              <a:ext cx="1178560" cy="143726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710483" y="1048372"/>
              <a:ext cx="433492" cy="83099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Ż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125372" y="792554"/>
            <a:ext cx="1178560" cy="1437268"/>
            <a:chOff x="6125372" y="792554"/>
            <a:chExt cx="1178560" cy="1437268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5372" y="792554"/>
              <a:ext cx="1178560" cy="1437268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6352216" y="1240801"/>
              <a:ext cx="4334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Ż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638452" y="1409588"/>
            <a:ext cx="1178560" cy="1437268"/>
            <a:chOff x="3638452" y="1409588"/>
            <a:chExt cx="1178560" cy="1437268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8452" y="1409588"/>
              <a:ext cx="1178560" cy="1437268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3863471" y="1959435"/>
              <a:ext cx="4334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Ż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772074" y="3341165"/>
            <a:ext cx="1178560" cy="1437268"/>
            <a:chOff x="2772074" y="3341165"/>
            <a:chExt cx="1178560" cy="1437268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2074" y="3341165"/>
              <a:ext cx="1178560" cy="1437268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2973579" y="3826559"/>
              <a:ext cx="4334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Ż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558799" y="2710366"/>
            <a:ext cx="1178560" cy="1437268"/>
            <a:chOff x="558799" y="2710366"/>
            <a:chExt cx="1178560" cy="1437268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799" y="2710366"/>
              <a:ext cx="1178560" cy="1437268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807722" y="3159826"/>
              <a:ext cx="4334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Ż</a:t>
              </a:r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10795339" y="2240585"/>
            <a:ext cx="1178560" cy="1437268"/>
            <a:chOff x="10795339" y="2240585"/>
            <a:chExt cx="1178560" cy="1437268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95339" y="2240585"/>
              <a:ext cx="1178560" cy="1437268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11079906" y="2692426"/>
              <a:ext cx="4334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Ż</a:t>
              </a:r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8899794" y="937666"/>
            <a:ext cx="1178560" cy="1437268"/>
            <a:chOff x="8899794" y="937666"/>
            <a:chExt cx="1178560" cy="1437268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9794" y="937666"/>
              <a:ext cx="1178560" cy="1437268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9162933" y="1409587"/>
              <a:ext cx="4334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Ż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7174682" y="2389291"/>
            <a:ext cx="1178560" cy="1437268"/>
            <a:chOff x="7174682" y="2389291"/>
            <a:chExt cx="1178560" cy="1437268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4682" y="2389291"/>
              <a:ext cx="1178560" cy="1437268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7398897" y="2846856"/>
              <a:ext cx="4334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Ż</a:t>
              </a:r>
            </a:p>
          </p:txBody>
        </p:sp>
      </p:grpSp>
      <p:grpSp>
        <p:nvGrpSpPr>
          <p:cNvPr id="72" name="Группа 71"/>
          <p:cNvGrpSpPr/>
          <p:nvPr/>
        </p:nvGrpSpPr>
        <p:grpSpPr>
          <a:xfrm>
            <a:off x="9184361" y="3429000"/>
            <a:ext cx="1178560" cy="1437268"/>
            <a:chOff x="9184361" y="3429000"/>
            <a:chExt cx="1178560" cy="1437268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361" y="3429000"/>
              <a:ext cx="1178560" cy="1437268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9419926" y="3947436"/>
              <a:ext cx="4334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Ż</a:t>
              </a:r>
            </a:p>
          </p:txBody>
        </p:sp>
      </p:grpSp>
      <p:pic>
        <p:nvPicPr>
          <p:cNvPr id="65" name="Picture 64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29565" y="4398645"/>
            <a:ext cx="2459355" cy="24593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2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10</cp:revision>
  <dcterms:created xsi:type="dcterms:W3CDTF">2024-02-29T08:46:00Z</dcterms:created>
  <dcterms:modified xsi:type="dcterms:W3CDTF">2025-06-12T20:32:15Z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FFEF911BEDDA4870A7B5EDCBD9756A79_12</vt:lpwstr>
  </property>
  <property fmtid="{D5CDD505-2E9C-101B-9397-08002B2CF9AE}" pid="3" name="KSOProductBuildVer">
    <vt:lpwstr>1033-12.2.0.17153</vt:lpwstr>
  </property>
</Properties>
</file>