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r="4385"/>
          <a:stretch>
            <a:fillRect/>
          </a:stretch>
        </p:blipFill>
        <p:spPr>
          <a:xfrm>
            <a:off x="9279060" y="3738534"/>
            <a:ext cx="2340555" cy="21549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35997" y="2142033"/>
            <a:ext cx="1673317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1735" y="2266014"/>
            <a:ext cx="1692759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r="4047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DCFB6C-1A55-7355-DD3F-45ED3A0C9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64" y="3469678"/>
            <a:ext cx="3328467" cy="33957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548BFC-4E65-4776-B60F-728BF5B5A385}"/>
</file>

<file path=customXml/itemProps2.xml><?xml version="1.0" encoding="utf-8"?>
<ds:datastoreItem xmlns:ds="http://schemas.openxmlformats.org/officeDocument/2006/customXml" ds:itemID="{B8D5EE30-C5DC-4EBA-AA68-C01EF4882610}"/>
</file>

<file path=customXml/itemProps3.xml><?xml version="1.0" encoding="utf-8"?>
<ds:datastoreItem xmlns:ds="http://schemas.openxmlformats.org/officeDocument/2006/customXml" ds:itemID="{B19213A3-D060-430F-A04B-DA8C6E20F8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2024-04-13T10:22:45Z</dcterms:created>
  <dcterms:modified xsi:type="dcterms:W3CDTF">2025-07-07T10:17:07Z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