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95" y="3219450"/>
            <a:ext cx="3463925" cy="346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875072-9A7E-440D-81C9-E98AFFBA3E36}"/>
</file>

<file path=customXml/itemProps2.xml><?xml version="1.0" encoding="utf-8"?>
<ds:datastoreItem xmlns:ds="http://schemas.openxmlformats.org/officeDocument/2006/customXml" ds:itemID="{A3E0975C-F88E-443C-8240-A102D2FC17D6}"/>
</file>

<file path=customXml/itemProps3.xml><?xml version="1.0" encoding="utf-8"?>
<ds:datastoreItem xmlns:ds="http://schemas.openxmlformats.org/officeDocument/2006/customXml" ds:itemID="{4EC9ACCF-8BD9-4C07-B1EF-33175C0C9A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