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87880" y="2846070"/>
            <a:ext cx="3819525" cy="3819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